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sldIdLst>
    <p:sldId id="256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2" r:id="rId30"/>
    <p:sldId id="282" r:id="rId31"/>
    <p:sldId id="283" r:id="rId32"/>
    <p:sldId id="284" r:id="rId33"/>
    <p:sldId id="285" r:id="rId34"/>
    <p:sldId id="289" r:id="rId35"/>
    <p:sldId id="286" r:id="rId36"/>
    <p:sldId id="287" r:id="rId37"/>
    <p:sldId id="290" r:id="rId38"/>
  </p:sldIdLst>
  <p:sldSz cx="13433425" cy="7556500"/>
  <p:notesSz cx="106807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26" autoAdjust="0"/>
    <p:restoredTop sz="94660"/>
  </p:normalViewPr>
  <p:slideViewPr>
    <p:cSldViewPr>
      <p:cViewPr varScale="1">
        <p:scale>
          <a:sx n="71" d="100"/>
          <a:sy n="71" d="100"/>
        </p:scale>
        <p:origin x="58" y="360"/>
      </p:cViewPr>
      <p:guideLst>
        <p:guide orient="horz" pos="2880"/>
        <p:guide pos="2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985" y="3"/>
            <a:ext cx="11781999" cy="7556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5788" y="2313596"/>
            <a:ext cx="10041851" cy="774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80278" y="4233956"/>
            <a:ext cx="8672871" cy="5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22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8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515" y="2342516"/>
            <a:ext cx="11418411" cy="773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25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015" y="4231653"/>
            <a:ext cx="9403398" cy="541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18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54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43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8272" y="756183"/>
            <a:ext cx="9816897" cy="773289"/>
          </a:xfrm>
        </p:spPr>
        <p:txBody>
          <a:bodyPr lIns="0" tIns="0" rIns="0" bIns="0"/>
          <a:lstStyle>
            <a:lvl1pPr>
              <a:defRPr sz="5025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099" y="2358668"/>
            <a:ext cx="5571202" cy="541367"/>
          </a:xfrm>
        </p:spPr>
        <p:txBody>
          <a:bodyPr lIns="0" tIns="0" rIns="0" bIns="0"/>
          <a:lstStyle>
            <a:lvl1pPr>
              <a:defRPr sz="3518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54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0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8272" y="756183"/>
            <a:ext cx="9816897" cy="773289"/>
          </a:xfrm>
        </p:spPr>
        <p:txBody>
          <a:bodyPr lIns="0" tIns="0" rIns="0" bIns="0"/>
          <a:lstStyle>
            <a:lvl1pPr>
              <a:defRPr sz="5025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680" y="1737998"/>
            <a:ext cx="58435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8222" y="1737998"/>
            <a:ext cx="58435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54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78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8272" y="756183"/>
            <a:ext cx="9816897" cy="773289"/>
          </a:xfrm>
        </p:spPr>
        <p:txBody>
          <a:bodyPr lIns="0" tIns="0" rIns="0" bIns="0"/>
          <a:lstStyle>
            <a:lvl1pPr>
              <a:defRPr sz="5025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54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82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54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053" y="766844"/>
            <a:ext cx="10199658" cy="774186"/>
          </a:xfrm>
        </p:spPr>
        <p:txBody>
          <a:bodyPr lIns="0" tIns="0" rIns="0" bIns="0"/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3801" y="2482356"/>
            <a:ext cx="7083296" cy="542008"/>
          </a:xfrm>
        </p:spPr>
        <p:txBody>
          <a:bodyPr lIns="0" tIns="0" rIns="0" bIns="0"/>
          <a:lstStyle>
            <a:lvl1pPr>
              <a:defRPr sz="3522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053" y="766844"/>
            <a:ext cx="10199658" cy="774186"/>
          </a:xfrm>
        </p:spPr>
        <p:txBody>
          <a:bodyPr lIns="0" tIns="0" rIns="0" bIns="0"/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671" y="1737998"/>
            <a:ext cx="584353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8213" y="1737998"/>
            <a:ext cx="584353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053" y="766844"/>
            <a:ext cx="10199658" cy="774186"/>
          </a:xfrm>
        </p:spPr>
        <p:txBody>
          <a:bodyPr lIns="0" tIns="0" rIns="0" bIns="0"/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802" y="3"/>
            <a:ext cx="10849626" cy="75565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6124" y="2473858"/>
            <a:ext cx="1611900" cy="111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840" y="3944621"/>
            <a:ext cx="1948191" cy="1059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513" y="2342526"/>
            <a:ext cx="11418411" cy="774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015" y="4231653"/>
            <a:ext cx="94033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04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3015" y="680229"/>
            <a:ext cx="10047392" cy="774186"/>
          </a:xfrm>
        </p:spPr>
        <p:txBody>
          <a:bodyPr lIns="0" tIns="0" rIns="0" bIns="0"/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3015" y="680229"/>
            <a:ext cx="10047392" cy="774186"/>
          </a:xfrm>
        </p:spPr>
        <p:txBody>
          <a:bodyPr lIns="0" tIns="0" rIns="0" bIns="0"/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671" y="1738007"/>
            <a:ext cx="5843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8213" y="1738007"/>
            <a:ext cx="5843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3015" y="680229"/>
            <a:ext cx="10047392" cy="774186"/>
          </a:xfrm>
        </p:spPr>
        <p:txBody>
          <a:bodyPr lIns="0" tIns="0" rIns="0" bIns="0"/>
          <a:lstStyle>
            <a:lvl1pPr>
              <a:defRPr sz="5031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10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053" y="766840"/>
            <a:ext cx="1019965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3801" y="2482358"/>
            <a:ext cx="70832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32021" y="6881034"/>
            <a:ext cx="5500357" cy="270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674" y="7027558"/>
            <a:ext cx="3089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2069" y="7027558"/>
            <a:ext cx="3089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5017">
        <a:defRPr>
          <a:latin typeface="+mn-lt"/>
          <a:ea typeface="+mn-ea"/>
          <a:cs typeface="+mn-cs"/>
        </a:defRPr>
      </a:lvl2pPr>
      <a:lvl3pPr marL="1150035">
        <a:defRPr>
          <a:latin typeface="+mn-lt"/>
          <a:ea typeface="+mn-ea"/>
          <a:cs typeface="+mn-cs"/>
        </a:defRPr>
      </a:lvl3pPr>
      <a:lvl4pPr marL="1725051">
        <a:defRPr>
          <a:latin typeface="+mn-lt"/>
          <a:ea typeface="+mn-ea"/>
          <a:cs typeface="+mn-cs"/>
        </a:defRPr>
      </a:lvl4pPr>
      <a:lvl5pPr marL="2300069">
        <a:defRPr>
          <a:latin typeface="+mn-lt"/>
          <a:ea typeface="+mn-ea"/>
          <a:cs typeface="+mn-cs"/>
        </a:defRPr>
      </a:lvl5pPr>
      <a:lvl6pPr marL="2875087">
        <a:defRPr>
          <a:latin typeface="+mn-lt"/>
          <a:ea typeface="+mn-ea"/>
          <a:cs typeface="+mn-cs"/>
        </a:defRPr>
      </a:lvl6pPr>
      <a:lvl7pPr marL="3450105">
        <a:defRPr>
          <a:latin typeface="+mn-lt"/>
          <a:ea typeface="+mn-ea"/>
          <a:cs typeface="+mn-cs"/>
        </a:defRPr>
      </a:lvl7pPr>
      <a:lvl8pPr marL="4025120">
        <a:defRPr>
          <a:latin typeface="+mn-lt"/>
          <a:ea typeface="+mn-ea"/>
          <a:cs typeface="+mn-cs"/>
        </a:defRPr>
      </a:lvl8pPr>
      <a:lvl9pPr marL="46001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5017">
        <a:defRPr>
          <a:latin typeface="+mn-lt"/>
          <a:ea typeface="+mn-ea"/>
          <a:cs typeface="+mn-cs"/>
        </a:defRPr>
      </a:lvl2pPr>
      <a:lvl3pPr marL="1150035">
        <a:defRPr>
          <a:latin typeface="+mn-lt"/>
          <a:ea typeface="+mn-ea"/>
          <a:cs typeface="+mn-cs"/>
        </a:defRPr>
      </a:lvl3pPr>
      <a:lvl4pPr marL="1725051">
        <a:defRPr>
          <a:latin typeface="+mn-lt"/>
          <a:ea typeface="+mn-ea"/>
          <a:cs typeface="+mn-cs"/>
        </a:defRPr>
      </a:lvl4pPr>
      <a:lvl5pPr marL="2300069">
        <a:defRPr>
          <a:latin typeface="+mn-lt"/>
          <a:ea typeface="+mn-ea"/>
          <a:cs typeface="+mn-cs"/>
        </a:defRPr>
      </a:lvl5pPr>
      <a:lvl6pPr marL="2875087">
        <a:defRPr>
          <a:latin typeface="+mn-lt"/>
          <a:ea typeface="+mn-ea"/>
          <a:cs typeface="+mn-cs"/>
        </a:defRPr>
      </a:lvl6pPr>
      <a:lvl7pPr marL="3450105">
        <a:defRPr>
          <a:latin typeface="+mn-lt"/>
          <a:ea typeface="+mn-ea"/>
          <a:cs typeface="+mn-cs"/>
        </a:defRPr>
      </a:lvl7pPr>
      <a:lvl8pPr marL="4025120">
        <a:defRPr>
          <a:latin typeface="+mn-lt"/>
          <a:ea typeface="+mn-ea"/>
          <a:cs typeface="+mn-cs"/>
        </a:defRPr>
      </a:lvl8pPr>
      <a:lvl9pPr marL="460013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3015" y="680229"/>
            <a:ext cx="1004739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672" y="1738007"/>
            <a:ext cx="1209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32021" y="6881034"/>
            <a:ext cx="5500357" cy="270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674" y="7027558"/>
            <a:ext cx="3089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2069" y="7027558"/>
            <a:ext cx="3089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6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5017">
        <a:defRPr>
          <a:latin typeface="+mn-lt"/>
          <a:ea typeface="+mn-ea"/>
          <a:cs typeface="+mn-cs"/>
        </a:defRPr>
      </a:lvl2pPr>
      <a:lvl3pPr marL="1150035">
        <a:defRPr>
          <a:latin typeface="+mn-lt"/>
          <a:ea typeface="+mn-ea"/>
          <a:cs typeface="+mn-cs"/>
        </a:defRPr>
      </a:lvl3pPr>
      <a:lvl4pPr marL="1725051">
        <a:defRPr>
          <a:latin typeface="+mn-lt"/>
          <a:ea typeface="+mn-ea"/>
          <a:cs typeface="+mn-cs"/>
        </a:defRPr>
      </a:lvl4pPr>
      <a:lvl5pPr marL="2300069">
        <a:defRPr>
          <a:latin typeface="+mn-lt"/>
          <a:ea typeface="+mn-ea"/>
          <a:cs typeface="+mn-cs"/>
        </a:defRPr>
      </a:lvl5pPr>
      <a:lvl6pPr marL="2875087">
        <a:defRPr>
          <a:latin typeface="+mn-lt"/>
          <a:ea typeface="+mn-ea"/>
          <a:cs typeface="+mn-cs"/>
        </a:defRPr>
      </a:lvl6pPr>
      <a:lvl7pPr marL="3450105">
        <a:defRPr>
          <a:latin typeface="+mn-lt"/>
          <a:ea typeface="+mn-ea"/>
          <a:cs typeface="+mn-cs"/>
        </a:defRPr>
      </a:lvl7pPr>
      <a:lvl8pPr marL="4025120">
        <a:defRPr>
          <a:latin typeface="+mn-lt"/>
          <a:ea typeface="+mn-ea"/>
          <a:cs typeface="+mn-cs"/>
        </a:defRPr>
      </a:lvl8pPr>
      <a:lvl9pPr marL="46001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5017">
        <a:defRPr>
          <a:latin typeface="+mn-lt"/>
          <a:ea typeface="+mn-ea"/>
          <a:cs typeface="+mn-cs"/>
        </a:defRPr>
      </a:lvl2pPr>
      <a:lvl3pPr marL="1150035">
        <a:defRPr>
          <a:latin typeface="+mn-lt"/>
          <a:ea typeface="+mn-ea"/>
          <a:cs typeface="+mn-cs"/>
        </a:defRPr>
      </a:lvl3pPr>
      <a:lvl4pPr marL="1725051">
        <a:defRPr>
          <a:latin typeface="+mn-lt"/>
          <a:ea typeface="+mn-ea"/>
          <a:cs typeface="+mn-cs"/>
        </a:defRPr>
      </a:lvl4pPr>
      <a:lvl5pPr marL="2300069">
        <a:defRPr>
          <a:latin typeface="+mn-lt"/>
          <a:ea typeface="+mn-ea"/>
          <a:cs typeface="+mn-cs"/>
        </a:defRPr>
      </a:lvl5pPr>
      <a:lvl6pPr marL="2875087">
        <a:defRPr>
          <a:latin typeface="+mn-lt"/>
          <a:ea typeface="+mn-ea"/>
          <a:cs typeface="+mn-cs"/>
        </a:defRPr>
      </a:lvl6pPr>
      <a:lvl7pPr marL="3450105">
        <a:defRPr>
          <a:latin typeface="+mn-lt"/>
          <a:ea typeface="+mn-ea"/>
          <a:cs typeface="+mn-cs"/>
        </a:defRPr>
      </a:lvl7pPr>
      <a:lvl8pPr marL="4025120">
        <a:defRPr>
          <a:latin typeface="+mn-lt"/>
          <a:ea typeface="+mn-ea"/>
          <a:cs typeface="+mn-cs"/>
        </a:defRPr>
      </a:lvl8pPr>
      <a:lvl9pPr marL="460013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8272" y="756187"/>
            <a:ext cx="9816897" cy="634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099" y="2358668"/>
            <a:ext cx="5571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34448" y="6877007"/>
            <a:ext cx="5493824" cy="270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54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674" y="7027557"/>
            <a:ext cx="3089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2069" y="7027557"/>
            <a:ext cx="3089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26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327">
        <a:defRPr>
          <a:latin typeface="+mn-lt"/>
          <a:ea typeface="+mn-ea"/>
          <a:cs typeface="+mn-cs"/>
        </a:defRPr>
      </a:lvl2pPr>
      <a:lvl3pPr marL="1148654">
        <a:defRPr>
          <a:latin typeface="+mn-lt"/>
          <a:ea typeface="+mn-ea"/>
          <a:cs typeface="+mn-cs"/>
        </a:defRPr>
      </a:lvl3pPr>
      <a:lvl4pPr marL="1722981">
        <a:defRPr>
          <a:latin typeface="+mn-lt"/>
          <a:ea typeface="+mn-ea"/>
          <a:cs typeface="+mn-cs"/>
        </a:defRPr>
      </a:lvl4pPr>
      <a:lvl5pPr marL="2297309">
        <a:defRPr>
          <a:latin typeface="+mn-lt"/>
          <a:ea typeface="+mn-ea"/>
          <a:cs typeface="+mn-cs"/>
        </a:defRPr>
      </a:lvl5pPr>
      <a:lvl6pPr marL="2871637">
        <a:defRPr>
          <a:latin typeface="+mn-lt"/>
          <a:ea typeface="+mn-ea"/>
          <a:cs typeface="+mn-cs"/>
        </a:defRPr>
      </a:lvl6pPr>
      <a:lvl7pPr marL="3445962">
        <a:defRPr>
          <a:latin typeface="+mn-lt"/>
          <a:ea typeface="+mn-ea"/>
          <a:cs typeface="+mn-cs"/>
        </a:defRPr>
      </a:lvl7pPr>
      <a:lvl8pPr marL="4020292">
        <a:defRPr>
          <a:latin typeface="+mn-lt"/>
          <a:ea typeface="+mn-ea"/>
          <a:cs typeface="+mn-cs"/>
        </a:defRPr>
      </a:lvl8pPr>
      <a:lvl9pPr marL="45946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327">
        <a:defRPr>
          <a:latin typeface="+mn-lt"/>
          <a:ea typeface="+mn-ea"/>
          <a:cs typeface="+mn-cs"/>
        </a:defRPr>
      </a:lvl2pPr>
      <a:lvl3pPr marL="1148654">
        <a:defRPr>
          <a:latin typeface="+mn-lt"/>
          <a:ea typeface="+mn-ea"/>
          <a:cs typeface="+mn-cs"/>
        </a:defRPr>
      </a:lvl3pPr>
      <a:lvl4pPr marL="1722981">
        <a:defRPr>
          <a:latin typeface="+mn-lt"/>
          <a:ea typeface="+mn-ea"/>
          <a:cs typeface="+mn-cs"/>
        </a:defRPr>
      </a:lvl4pPr>
      <a:lvl5pPr marL="2297309">
        <a:defRPr>
          <a:latin typeface="+mn-lt"/>
          <a:ea typeface="+mn-ea"/>
          <a:cs typeface="+mn-cs"/>
        </a:defRPr>
      </a:lvl5pPr>
      <a:lvl6pPr marL="2871637">
        <a:defRPr>
          <a:latin typeface="+mn-lt"/>
          <a:ea typeface="+mn-ea"/>
          <a:cs typeface="+mn-cs"/>
        </a:defRPr>
      </a:lvl6pPr>
      <a:lvl7pPr marL="3445962">
        <a:defRPr>
          <a:latin typeface="+mn-lt"/>
          <a:ea typeface="+mn-ea"/>
          <a:cs typeface="+mn-cs"/>
        </a:defRPr>
      </a:lvl7pPr>
      <a:lvl8pPr marL="4020292">
        <a:defRPr>
          <a:latin typeface="+mn-lt"/>
          <a:ea typeface="+mn-ea"/>
          <a:cs typeface="+mn-cs"/>
        </a:defRPr>
      </a:lvl8pPr>
      <a:lvl9pPr marL="45946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schroettle@ifes.uni-erlangen.de" TargetMode="External"/><Relationship Id="rId2" Type="http://schemas.openxmlformats.org/officeDocument/2006/relationships/hyperlink" Target="http://www.ifes.fau.d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839912" y="2635250"/>
            <a:ext cx="12629926" cy="2693852"/>
          </a:xfrm>
          <a:prstGeom prst="rect">
            <a:avLst/>
          </a:prstGeom>
        </p:spPr>
        <p:txBody>
          <a:bodyPr vert="horz" wrap="square" lIns="0" tIns="799" rIns="0" bIns="0" rtlCol="0">
            <a:spAutoFit/>
          </a:bodyPr>
          <a:lstStyle/>
          <a:p>
            <a:pPr marL="49516" marR="6389" indent="1163610">
              <a:lnSpc>
                <a:spcPct val="101699"/>
              </a:lnSpc>
              <a:spcBef>
                <a:spcPts val="6"/>
              </a:spcBef>
            </a:pPr>
            <a:r>
              <a:rPr sz="5785" dirty="0">
                <a:solidFill>
                  <a:srgbClr val="005496"/>
                </a:solidFill>
              </a:rPr>
              <a:t>Gewalt</a:t>
            </a:r>
            <a:r>
              <a:rPr sz="5785" spc="-38" dirty="0">
                <a:solidFill>
                  <a:srgbClr val="005496"/>
                </a:solidFill>
              </a:rPr>
              <a:t> </a:t>
            </a:r>
            <a:r>
              <a:rPr sz="5785" dirty="0">
                <a:solidFill>
                  <a:srgbClr val="005496"/>
                </a:solidFill>
              </a:rPr>
              <a:t>und</a:t>
            </a:r>
            <a:r>
              <a:rPr sz="5785" spc="-25" dirty="0">
                <a:solidFill>
                  <a:srgbClr val="005496"/>
                </a:solidFill>
              </a:rPr>
              <a:t> </a:t>
            </a:r>
            <a:r>
              <a:rPr sz="5785" spc="-50" dirty="0" err="1">
                <a:solidFill>
                  <a:srgbClr val="005496"/>
                </a:solidFill>
              </a:rPr>
              <a:t>Gewalt</a:t>
            </a:r>
            <a:r>
              <a:rPr sz="5785" spc="-50" dirty="0">
                <a:solidFill>
                  <a:srgbClr val="005496"/>
                </a:solidFill>
              </a:rPr>
              <a:t>-</a:t>
            </a:r>
            <a:r>
              <a:rPr sz="5785" spc="-13" dirty="0">
                <a:solidFill>
                  <a:srgbClr val="005496"/>
                </a:solidFill>
              </a:rPr>
              <a:t>Schutz</a:t>
            </a:r>
            <a:br>
              <a:rPr lang="de-DE" sz="5785" spc="-13" dirty="0">
                <a:solidFill>
                  <a:srgbClr val="005496"/>
                </a:solidFill>
              </a:rPr>
            </a:br>
            <a:r>
              <a:rPr sz="5785" spc="1446" dirty="0">
                <a:solidFill>
                  <a:srgbClr val="005496"/>
                </a:solidFill>
              </a:rPr>
              <a:t>  </a:t>
            </a:r>
            <a:br>
              <a:rPr lang="de-DE" sz="5785" spc="1446" dirty="0">
                <a:solidFill>
                  <a:srgbClr val="005496"/>
                </a:solidFill>
              </a:rPr>
            </a:br>
            <a:r>
              <a:rPr sz="5785" dirty="0">
                <a:solidFill>
                  <a:srgbClr val="005496"/>
                </a:solidFill>
              </a:rPr>
              <a:t>in</a:t>
            </a:r>
            <a:r>
              <a:rPr sz="5785" spc="-6" dirty="0">
                <a:solidFill>
                  <a:srgbClr val="005496"/>
                </a:solidFill>
              </a:rPr>
              <a:t> </a:t>
            </a:r>
            <a:r>
              <a:rPr sz="5785" spc="-50" dirty="0" err="1">
                <a:solidFill>
                  <a:srgbClr val="005496"/>
                </a:solidFill>
              </a:rPr>
              <a:t>Wohn</a:t>
            </a:r>
            <a:r>
              <a:rPr lang="de-DE" sz="5785" spc="-50" dirty="0">
                <a:solidFill>
                  <a:srgbClr val="005496"/>
                </a:solidFill>
              </a:rPr>
              <a:t>h</a:t>
            </a:r>
            <a:r>
              <a:rPr sz="5785" dirty="0" err="1">
                <a:solidFill>
                  <a:srgbClr val="005496"/>
                </a:solidFill>
              </a:rPr>
              <a:t>eimen</a:t>
            </a:r>
            <a:r>
              <a:rPr sz="5785" spc="-6" dirty="0">
                <a:solidFill>
                  <a:srgbClr val="005496"/>
                </a:solidFill>
              </a:rPr>
              <a:t> </a:t>
            </a:r>
            <a:r>
              <a:rPr sz="5785" dirty="0">
                <a:solidFill>
                  <a:srgbClr val="005496"/>
                </a:solidFill>
              </a:rPr>
              <a:t>und</a:t>
            </a:r>
            <a:r>
              <a:rPr sz="5785" spc="-6" dirty="0">
                <a:solidFill>
                  <a:srgbClr val="005496"/>
                </a:solidFill>
              </a:rPr>
              <a:t> </a:t>
            </a:r>
            <a:r>
              <a:rPr sz="5785" spc="-50" dirty="0" err="1">
                <a:solidFill>
                  <a:srgbClr val="005496"/>
                </a:solidFill>
              </a:rPr>
              <a:t>Werkstät</a:t>
            </a:r>
            <a:r>
              <a:rPr lang="de-DE" sz="5785" spc="-50" dirty="0">
                <a:solidFill>
                  <a:srgbClr val="005496"/>
                </a:solidFill>
              </a:rPr>
              <a:t>t</a:t>
            </a:r>
            <a:r>
              <a:rPr sz="5785" spc="-50" dirty="0" err="1">
                <a:solidFill>
                  <a:srgbClr val="005496"/>
                </a:solidFill>
              </a:rPr>
              <a:t>en</a:t>
            </a:r>
            <a:endParaRPr sz="57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-973764"/>
            <a:ext cx="13433425" cy="73236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5297" y="407155"/>
            <a:ext cx="8179854" cy="196461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6289" dirty="0">
                <a:solidFill>
                  <a:srgbClr val="005496"/>
                </a:solidFill>
              </a:rPr>
              <a:t>Das</a:t>
            </a:r>
            <a:r>
              <a:rPr sz="6289" spc="-88" dirty="0">
                <a:solidFill>
                  <a:srgbClr val="005496"/>
                </a:solidFill>
              </a:rPr>
              <a:t> </a:t>
            </a:r>
            <a:r>
              <a:rPr sz="6289" dirty="0">
                <a:solidFill>
                  <a:srgbClr val="005496"/>
                </a:solidFill>
              </a:rPr>
              <a:t>haben</a:t>
            </a:r>
            <a:r>
              <a:rPr sz="6289" spc="-88" dirty="0">
                <a:solidFill>
                  <a:srgbClr val="005496"/>
                </a:solidFill>
              </a:rPr>
              <a:t> </a:t>
            </a:r>
            <a:r>
              <a:rPr sz="6289" spc="-31" dirty="0">
                <a:solidFill>
                  <a:srgbClr val="005496"/>
                </a:solidFill>
              </a:rPr>
              <a:t>wir</a:t>
            </a:r>
            <a:endParaRPr sz="6289"/>
          </a:p>
          <a:p>
            <a:pPr algn="ctr">
              <a:spcBef>
                <a:spcPts val="126"/>
              </a:spcBef>
            </a:pPr>
            <a:r>
              <a:rPr sz="6289" dirty="0">
                <a:solidFill>
                  <a:srgbClr val="005496"/>
                </a:solidFill>
              </a:rPr>
              <a:t>in</a:t>
            </a:r>
            <a:r>
              <a:rPr sz="6289" spc="-132" dirty="0">
                <a:solidFill>
                  <a:srgbClr val="005496"/>
                </a:solidFill>
              </a:rPr>
              <a:t> </a:t>
            </a:r>
            <a:r>
              <a:rPr sz="6289" spc="-31" dirty="0">
                <a:solidFill>
                  <a:srgbClr val="005496"/>
                </a:solidFill>
              </a:rPr>
              <a:t>Wohnheimen</a:t>
            </a:r>
            <a:r>
              <a:rPr sz="6289" spc="-132" dirty="0">
                <a:solidFill>
                  <a:srgbClr val="005496"/>
                </a:solidFill>
              </a:rPr>
              <a:t> </a:t>
            </a:r>
            <a:r>
              <a:rPr sz="6289" spc="-13" dirty="0">
                <a:solidFill>
                  <a:srgbClr val="005496"/>
                </a:solidFill>
              </a:rPr>
              <a:t>erfahren</a:t>
            </a:r>
            <a:endParaRPr sz="6289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A0D9439-4C51-AF0B-F060-48A8F25CA19E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972" y="3262810"/>
            <a:ext cx="5248779" cy="1602717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45980" indent="-230007">
              <a:spcBef>
                <a:spcPts val="126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5" spc="-69" dirty="0">
                <a:solidFill>
                  <a:srgbClr val="231F20"/>
                </a:solidFill>
                <a:latin typeface="Calibri"/>
                <a:cs typeface="Calibri"/>
              </a:rPr>
              <a:t>oft </a:t>
            </a:r>
            <a:r>
              <a:rPr sz="2515" spc="-13" dirty="0" err="1">
                <a:solidFill>
                  <a:srgbClr val="231F20"/>
                </a:solidFill>
                <a:latin typeface="Calibri"/>
                <a:cs typeface="Calibri"/>
              </a:rPr>
              <a:t>keine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gute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Ausbildung.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0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wenig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Geld.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0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leben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selten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einer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Partnerschaft.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0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sehr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selten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Kinder.</a:t>
            </a:r>
            <a:endParaRPr sz="2515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-132272"/>
            <a:ext cx="13433425" cy="32628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0557" y="4824982"/>
            <a:ext cx="2224597" cy="24758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4362" y="370412"/>
            <a:ext cx="7026592" cy="1578947"/>
          </a:xfrm>
          <a:prstGeom prst="rect">
            <a:avLst/>
          </a:prstGeom>
        </p:spPr>
        <p:txBody>
          <a:bodyPr vert="horz" wrap="square" lIns="0" tIns="2396" rIns="0" bIns="0" rtlCol="0">
            <a:spAutoFit/>
          </a:bodyPr>
          <a:lstStyle/>
          <a:p>
            <a:pPr marL="604568" marR="6389" indent="-589393">
              <a:lnSpc>
                <a:spcPct val="101699"/>
              </a:lnSpc>
              <a:spcBef>
                <a:spcPts val="19"/>
              </a:spcBef>
            </a:pPr>
            <a:r>
              <a:rPr dirty="0">
                <a:solidFill>
                  <a:srgbClr val="005496"/>
                </a:solidFill>
              </a:rPr>
              <a:t>Menschen</a:t>
            </a:r>
            <a:r>
              <a:rPr spc="-6" dirty="0">
                <a:solidFill>
                  <a:srgbClr val="005496"/>
                </a:solidFill>
              </a:rPr>
              <a:t> </a:t>
            </a:r>
            <a:r>
              <a:rPr dirty="0">
                <a:solidFill>
                  <a:srgbClr val="005496"/>
                </a:solidFill>
              </a:rPr>
              <a:t>in</a:t>
            </a:r>
            <a:r>
              <a:rPr spc="-6" dirty="0">
                <a:solidFill>
                  <a:srgbClr val="005496"/>
                </a:solidFill>
              </a:rPr>
              <a:t> </a:t>
            </a:r>
            <a:r>
              <a:rPr spc="-31" dirty="0">
                <a:solidFill>
                  <a:srgbClr val="005496"/>
                </a:solidFill>
              </a:rPr>
              <a:t>Wohnheimen </a:t>
            </a:r>
            <a:r>
              <a:rPr dirty="0">
                <a:solidFill>
                  <a:srgbClr val="005496"/>
                </a:solidFill>
              </a:rPr>
              <a:t>haben</a:t>
            </a:r>
            <a:r>
              <a:rPr spc="-6" dirty="0">
                <a:solidFill>
                  <a:srgbClr val="005496"/>
                </a:solidFill>
              </a:rPr>
              <a:t> </a:t>
            </a:r>
            <a:r>
              <a:rPr dirty="0">
                <a:solidFill>
                  <a:srgbClr val="005496"/>
                </a:solidFill>
              </a:rPr>
              <a:t>viele</a:t>
            </a:r>
            <a:r>
              <a:rPr spc="-6" dirty="0">
                <a:solidFill>
                  <a:srgbClr val="005496"/>
                </a:solidFill>
              </a:rPr>
              <a:t> </a:t>
            </a:r>
            <a:r>
              <a:rPr spc="-13" dirty="0">
                <a:solidFill>
                  <a:srgbClr val="005496"/>
                </a:solidFill>
              </a:rPr>
              <a:t>Probleme: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02182" y="3262810"/>
            <a:ext cx="5886730" cy="2002570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45980" indent="-230007">
              <a:spcBef>
                <a:spcPts val="126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können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5" spc="-75" dirty="0">
                <a:solidFill>
                  <a:srgbClr val="231F20"/>
                </a:solidFill>
                <a:latin typeface="Calibri"/>
                <a:cs typeface="Calibri"/>
              </a:rPr>
              <a:t>vieles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nicht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selber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bestimmen.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0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werden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5" spc="-88" dirty="0">
                <a:solidFill>
                  <a:srgbClr val="231F20"/>
                </a:solidFill>
                <a:latin typeface="Calibri"/>
                <a:cs typeface="Calibri"/>
              </a:rPr>
              <a:t>oft </a:t>
            </a:r>
            <a:r>
              <a:rPr sz="2515" spc="-13" dirty="0" err="1">
                <a:solidFill>
                  <a:srgbClr val="231F20"/>
                </a:solidFill>
                <a:latin typeface="Calibri"/>
                <a:cs typeface="Calibri"/>
              </a:rPr>
              <a:t>benachteiligt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0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5" spc="-69" dirty="0">
                <a:solidFill>
                  <a:srgbClr val="231F20"/>
                </a:solidFill>
                <a:latin typeface="Calibri"/>
                <a:cs typeface="Calibri"/>
              </a:rPr>
              <a:t>manchmal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Angst.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0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5" dirty="0">
              <a:latin typeface="Calibri"/>
              <a:cs typeface="Calibri"/>
            </a:endParaRPr>
          </a:p>
          <a:p>
            <a:pPr marL="245980" indent="-230007">
              <a:spcBef>
                <a:spcPts val="57"/>
              </a:spcBef>
              <a:buChar char="•"/>
              <a:tabLst>
                <a:tab pos="245980" algn="l"/>
              </a:tabLst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Manche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sehr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5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00954" y="5337088"/>
            <a:ext cx="2224598" cy="2243877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794218D-626F-FB50-9092-EEF96A26E6D0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9592" y="1864290"/>
            <a:ext cx="1747980" cy="2316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6530" y="294781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33543">
              <a:spcBef>
                <a:spcPts val="126"/>
              </a:spcBef>
            </a:pPr>
            <a:r>
              <a:rPr dirty="0"/>
              <a:t>Es</a:t>
            </a:r>
            <a:r>
              <a:rPr spc="-88" dirty="0"/>
              <a:t> </a:t>
            </a:r>
            <a:r>
              <a:rPr dirty="0"/>
              <a:t>gibt</a:t>
            </a:r>
            <a:r>
              <a:rPr spc="-88" dirty="0"/>
              <a:t> </a:t>
            </a:r>
            <a:r>
              <a:rPr dirty="0"/>
              <a:t>verschiedene</a:t>
            </a:r>
            <a:r>
              <a:rPr spc="-82" dirty="0"/>
              <a:t> </a:t>
            </a:r>
            <a:r>
              <a:rPr dirty="0"/>
              <a:t>Arten</a:t>
            </a:r>
            <a:r>
              <a:rPr spc="-88" dirty="0"/>
              <a:t> </a:t>
            </a:r>
            <a:r>
              <a:rPr dirty="0"/>
              <a:t>von</a:t>
            </a:r>
            <a:r>
              <a:rPr spc="-82" dirty="0"/>
              <a:t> </a:t>
            </a:r>
            <a:r>
              <a:rPr spc="-13" dirty="0"/>
              <a:t>Gewalt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8442" y="4515197"/>
            <a:ext cx="3565209" cy="235580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Körperliche</a:t>
            </a:r>
            <a:r>
              <a:rPr sz="2515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>
              <a:latin typeface="Calibri"/>
              <a:cs typeface="Calibri"/>
            </a:endParaRPr>
          </a:p>
          <a:p>
            <a:endParaRPr sz="2515">
              <a:latin typeface="Calibri"/>
              <a:cs typeface="Calibri"/>
            </a:endParaRPr>
          </a:p>
          <a:p>
            <a:pPr marL="15973" marR="243584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ist,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Ihrem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Körper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weh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tut.</a:t>
            </a:r>
            <a:endParaRPr sz="2515">
              <a:latin typeface="Calibri"/>
              <a:cs typeface="Calibri"/>
            </a:endParaRPr>
          </a:p>
          <a:p>
            <a:pPr marL="15973" marR="6389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Zum</a:t>
            </a:r>
            <a:r>
              <a:rPr sz="25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Beispiel: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Schlagen</a:t>
            </a:r>
            <a:r>
              <a:rPr sz="25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und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Kratzen.</a:t>
            </a:r>
            <a:endParaRPr sz="251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5112" y="4532172"/>
            <a:ext cx="3565209" cy="235580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Psychische</a:t>
            </a:r>
            <a:r>
              <a:rPr sz="2515" b="1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 dirty="0">
              <a:latin typeface="Calibri"/>
              <a:cs typeface="Calibri"/>
            </a:endParaRPr>
          </a:p>
          <a:p>
            <a:endParaRPr sz="2515" dirty="0">
              <a:latin typeface="Calibri"/>
              <a:cs typeface="Calibri"/>
            </a:endParaRPr>
          </a:p>
          <a:p>
            <a:pPr marL="15973" marR="358587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ist,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Ihrer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Seele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weh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tut.</a:t>
            </a:r>
            <a:endParaRPr sz="2515" dirty="0">
              <a:latin typeface="Calibri"/>
              <a:cs typeface="Calibri"/>
            </a:endParaRPr>
          </a:p>
          <a:p>
            <a:pPr marL="15973" marR="6389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Zum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Beispiel: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lang="de-DE" sz="2515" spc="-69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5973" marR="6389">
              <a:lnSpc>
                <a:spcPct val="101699"/>
              </a:lnSpc>
            </a:pPr>
            <a:r>
              <a:rPr sz="2515" spc="-13" dirty="0" err="1">
                <a:solidFill>
                  <a:srgbClr val="231F20"/>
                </a:solidFill>
                <a:latin typeface="Calibri"/>
                <a:cs typeface="Calibri"/>
              </a:rPr>
              <a:t>Beleidig</a:t>
            </a:r>
            <a:r>
              <a:rPr lang="de-DE" sz="2515" spc="-13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Anschreien</a:t>
            </a:r>
            <a:endParaRPr sz="251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1782" y="4507562"/>
            <a:ext cx="3759738" cy="2769190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 err="1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5" b="1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 err="1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lang="de-DE" sz="2515" b="1" spc="-13" dirty="0">
                <a:solidFill>
                  <a:srgbClr val="231F20"/>
                </a:solidFill>
                <a:latin typeface="Calibri"/>
                <a:cs typeface="Calibri"/>
              </a:rPr>
              <a:t> / </a:t>
            </a:r>
          </a:p>
          <a:p>
            <a:pPr marL="15973">
              <a:spcBef>
                <a:spcPts val="126"/>
              </a:spcBef>
            </a:pPr>
            <a:r>
              <a:rPr lang="de-DE" sz="2515" b="1" spc="-13" dirty="0">
                <a:solidFill>
                  <a:srgbClr val="231F20"/>
                </a:solidFill>
                <a:latin typeface="Calibri"/>
                <a:cs typeface="Calibri"/>
              </a:rPr>
              <a:t>Sexuelle Belästigung</a:t>
            </a:r>
            <a:endParaRPr sz="2515" dirty="0">
              <a:latin typeface="Calibri"/>
              <a:cs typeface="Calibri"/>
            </a:endParaRPr>
          </a:p>
          <a:p>
            <a:pPr marL="15973" marR="751517" algn="l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Jemand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macht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Dinge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 err="1">
                <a:solidFill>
                  <a:srgbClr val="231F20"/>
                </a:solidFill>
                <a:latin typeface="Calibri"/>
                <a:cs typeface="Calibri"/>
              </a:rPr>
              <a:t>Ihnen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lang="de-DE" sz="2515" spc="-13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5973" marR="751517" algn="l">
              <a:lnSpc>
                <a:spcPct val="101699"/>
              </a:lnSpc>
            </a:pPr>
            <a:r>
              <a:rPr lang="de-DE" sz="2515" spc="-13" dirty="0">
                <a:solidFill>
                  <a:srgbClr val="231F20"/>
                </a:solidFill>
                <a:latin typeface="Calibri"/>
                <a:cs typeface="Calibri"/>
              </a:rPr>
              <a:t>Körperlich, mit Worten oder mit Blicken.</a:t>
            </a:r>
            <a:endParaRPr sz="2515" dirty="0">
              <a:latin typeface="Calibri"/>
              <a:cs typeface="Calibri"/>
            </a:endParaRPr>
          </a:p>
          <a:p>
            <a:pPr marL="15973" algn="l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wollen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nicht.</a:t>
            </a:r>
            <a:endParaRPr sz="2515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4540" y="1921331"/>
            <a:ext cx="1753243" cy="23347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04700" y="2617691"/>
            <a:ext cx="3055665" cy="1359316"/>
            <a:chOff x="957837" y="2855508"/>
            <a:chExt cx="2429510" cy="10807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8519" y="2855508"/>
              <a:ext cx="2148580" cy="10290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7834" y="3261742"/>
              <a:ext cx="245745" cy="674370"/>
            </a:xfrm>
            <a:custGeom>
              <a:avLst/>
              <a:gdLst/>
              <a:ahLst/>
              <a:cxnLst/>
              <a:rect l="l" t="t" r="r" b="b"/>
              <a:pathLst>
                <a:path w="245744" h="674370">
                  <a:moveTo>
                    <a:pt x="186347" y="674141"/>
                  </a:moveTo>
                  <a:lnTo>
                    <a:pt x="156083" y="606056"/>
                  </a:lnTo>
                  <a:lnTo>
                    <a:pt x="131089" y="554202"/>
                  </a:lnTo>
                  <a:lnTo>
                    <a:pt x="73774" y="437083"/>
                  </a:lnTo>
                  <a:lnTo>
                    <a:pt x="23393" y="335686"/>
                  </a:lnTo>
                  <a:lnTo>
                    <a:pt x="0" y="290372"/>
                  </a:lnTo>
                  <a:lnTo>
                    <a:pt x="6756" y="359613"/>
                  </a:lnTo>
                  <a:lnTo>
                    <a:pt x="19697" y="418045"/>
                  </a:lnTo>
                  <a:lnTo>
                    <a:pt x="37668" y="467436"/>
                  </a:lnTo>
                  <a:lnTo>
                    <a:pt x="59512" y="509574"/>
                  </a:lnTo>
                  <a:lnTo>
                    <a:pt x="84061" y="546252"/>
                  </a:lnTo>
                  <a:lnTo>
                    <a:pt x="110185" y="579272"/>
                  </a:lnTo>
                  <a:lnTo>
                    <a:pt x="136702" y="610400"/>
                  </a:lnTo>
                  <a:lnTo>
                    <a:pt x="162483" y="641426"/>
                  </a:lnTo>
                  <a:lnTo>
                    <a:pt x="186347" y="674141"/>
                  </a:lnTo>
                  <a:close/>
                </a:path>
                <a:path w="245744" h="674370">
                  <a:moveTo>
                    <a:pt x="245440" y="512089"/>
                  </a:moveTo>
                  <a:lnTo>
                    <a:pt x="236689" y="485394"/>
                  </a:lnTo>
                  <a:lnTo>
                    <a:pt x="214160" y="429666"/>
                  </a:lnTo>
                  <a:lnTo>
                    <a:pt x="196088" y="377977"/>
                  </a:lnTo>
                  <a:lnTo>
                    <a:pt x="178041" y="321868"/>
                  </a:lnTo>
                  <a:lnTo>
                    <a:pt x="161925" y="265328"/>
                  </a:lnTo>
                  <a:lnTo>
                    <a:pt x="149606" y="212331"/>
                  </a:lnTo>
                  <a:lnTo>
                    <a:pt x="144818" y="173570"/>
                  </a:lnTo>
                  <a:lnTo>
                    <a:pt x="139661" y="116928"/>
                  </a:lnTo>
                  <a:lnTo>
                    <a:pt x="133502" y="58432"/>
                  </a:lnTo>
                  <a:lnTo>
                    <a:pt x="125666" y="14122"/>
                  </a:lnTo>
                  <a:lnTo>
                    <a:pt x="115544" y="0"/>
                  </a:lnTo>
                  <a:lnTo>
                    <a:pt x="107873" y="37960"/>
                  </a:lnTo>
                  <a:lnTo>
                    <a:pt x="103873" y="80124"/>
                  </a:lnTo>
                  <a:lnTo>
                    <a:pt x="103492" y="125564"/>
                  </a:lnTo>
                  <a:lnTo>
                    <a:pt x="106641" y="173367"/>
                  </a:lnTo>
                  <a:lnTo>
                    <a:pt x="113233" y="222592"/>
                  </a:lnTo>
                  <a:lnTo>
                    <a:pt x="123202" y="272326"/>
                  </a:lnTo>
                  <a:lnTo>
                    <a:pt x="136461" y="321614"/>
                  </a:lnTo>
                  <a:lnTo>
                    <a:pt x="152933" y="369557"/>
                  </a:lnTo>
                  <a:lnTo>
                    <a:pt x="172529" y="415201"/>
                  </a:lnTo>
                  <a:lnTo>
                    <a:pt x="195199" y="457631"/>
                  </a:lnTo>
                  <a:lnTo>
                    <a:pt x="220840" y="495909"/>
                  </a:lnTo>
                  <a:lnTo>
                    <a:pt x="242633" y="520077"/>
                  </a:lnTo>
                  <a:lnTo>
                    <a:pt x="245440" y="512089"/>
                  </a:lnTo>
                  <a:close/>
                </a:path>
              </a:pathLst>
            </a:custGeom>
            <a:solidFill>
              <a:srgbClr val="C3D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CFE23C4-EBF9-DEBE-C463-151A76A26990}"/>
              </a:ext>
            </a:extLst>
          </p:cNvPr>
          <p:cNvSpPr txBox="1">
            <a:spLocks/>
          </p:cNvSpPr>
          <p:nvPr/>
        </p:nvSpPr>
        <p:spPr>
          <a:xfrm>
            <a:off x="4354512" y="7295506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5" name="object 10">
            <a:extLst>
              <a:ext uri="{FF2B5EF4-FFF2-40B4-BE49-F238E27FC236}">
                <a16:creationId xmlns:a16="http://schemas.microsoft.com/office/drawing/2014/main" id="{B88BAA6C-E4FC-F45F-DB28-B904FE22C59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974" y="176589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864015">
              <a:spcBef>
                <a:spcPts val="126"/>
              </a:spcBef>
            </a:pPr>
            <a:r>
              <a:rPr dirty="0"/>
              <a:t>Gewalt</a:t>
            </a:r>
            <a:r>
              <a:rPr spc="-119" dirty="0"/>
              <a:t> </a:t>
            </a:r>
            <a:r>
              <a:rPr spc="-13" dirty="0"/>
              <a:t>erfahren</a:t>
            </a:r>
            <a:r>
              <a:rPr spc="-119" dirty="0"/>
              <a:t> </a:t>
            </a:r>
            <a:r>
              <a:rPr dirty="0"/>
              <a:t>als</a:t>
            </a:r>
            <a:r>
              <a:rPr spc="-113" dirty="0"/>
              <a:t> </a:t>
            </a:r>
            <a:r>
              <a:rPr spc="-25" dirty="0"/>
              <a:t>Kind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920" y="1471545"/>
            <a:ext cx="10734760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schon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als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Kind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durch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Eltern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301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520" y="4500117"/>
            <a:ext cx="2708249" cy="80301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Körperliche</a:t>
            </a:r>
            <a:r>
              <a:rPr sz="2515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hat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Hälfte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5422" y="4500110"/>
            <a:ext cx="3349571" cy="785724"/>
          </a:xfrm>
          <a:prstGeom prst="rect">
            <a:avLst/>
          </a:prstGeom>
        </p:spPr>
        <p:txBody>
          <a:bodyPr vert="horz" wrap="square" lIns="0" tIns="9584" rIns="0" bIns="0" rtlCol="0">
            <a:spAutoFit/>
          </a:bodyPr>
          <a:lstStyle/>
          <a:p>
            <a:pPr marL="15973" marR="6389">
              <a:lnSpc>
                <a:spcPct val="101699"/>
              </a:lnSpc>
              <a:spcBef>
                <a:spcPts val="75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Psychische</a:t>
            </a:r>
            <a:r>
              <a:rPr sz="2515" b="1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5" b="1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haben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mehr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als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5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9991" y="2302149"/>
            <a:ext cx="2170524" cy="1976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9798" y="2992034"/>
            <a:ext cx="2756743" cy="122600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514996" y="5488199"/>
            <a:ext cx="3275296" cy="1414423"/>
            <a:chOff x="1997347" y="5335720"/>
            <a:chExt cx="2604135" cy="11245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7347" y="5335720"/>
              <a:ext cx="1328764" cy="11013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3327" y="5359676"/>
              <a:ext cx="1247638" cy="110022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577850" y="5518329"/>
            <a:ext cx="3275296" cy="1414423"/>
            <a:chOff x="6082839" y="5397012"/>
            <a:chExt cx="2604135" cy="11245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2839" y="5397012"/>
              <a:ext cx="1328764" cy="11013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8820" y="5420969"/>
              <a:ext cx="1247638" cy="110022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48AC7B6A-0B93-411A-F5DD-8239038C0F30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8" name="object 10">
            <a:extLst>
              <a:ext uri="{FF2B5EF4-FFF2-40B4-BE49-F238E27FC236}">
                <a16:creationId xmlns:a16="http://schemas.microsoft.com/office/drawing/2014/main" id="{CCC23E59-1FB7-6521-3870-9BD61CB610C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281" y="235787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864015">
              <a:spcBef>
                <a:spcPts val="126"/>
              </a:spcBef>
            </a:pPr>
            <a:r>
              <a:rPr dirty="0"/>
              <a:t>Gewalt</a:t>
            </a:r>
            <a:r>
              <a:rPr spc="-119" dirty="0"/>
              <a:t> </a:t>
            </a:r>
            <a:r>
              <a:rPr spc="-13" dirty="0"/>
              <a:t>erfahren</a:t>
            </a:r>
            <a:r>
              <a:rPr spc="-119" dirty="0"/>
              <a:t> </a:t>
            </a:r>
            <a:r>
              <a:rPr dirty="0"/>
              <a:t>als</a:t>
            </a:r>
            <a:r>
              <a:rPr spc="-113" dirty="0"/>
              <a:t> </a:t>
            </a:r>
            <a:r>
              <a:rPr spc="-25" dirty="0"/>
              <a:t>Kind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221" y="1929459"/>
            <a:ext cx="3919813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b="1" dirty="0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3018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8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dirty="0">
                <a:solidFill>
                  <a:srgbClr val="231F20"/>
                </a:solidFill>
                <a:latin typeface="Calibri"/>
                <a:cs typeface="Calibri"/>
              </a:rPr>
              <a:t>als</a:t>
            </a:r>
            <a:r>
              <a:rPr sz="3018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spc="-25" dirty="0">
                <a:solidFill>
                  <a:srgbClr val="231F20"/>
                </a:solidFill>
                <a:latin typeface="Calibri"/>
                <a:cs typeface="Calibri"/>
              </a:rPr>
              <a:t>Kind</a:t>
            </a:r>
            <a:endParaRPr sz="301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2729" y="1948170"/>
            <a:ext cx="4617782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lang="de-DE" sz="3018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de-DE" sz="3018" dirty="0" err="1">
                <a:solidFill>
                  <a:srgbClr val="231F20"/>
                </a:solidFill>
                <a:latin typeface="Calibri"/>
                <a:cs typeface="Calibri"/>
              </a:rPr>
              <a:t>ben</a:t>
            </a:r>
            <a:r>
              <a:rPr lang="de-DE" sz="3018" dirty="0">
                <a:solidFill>
                  <a:srgbClr val="231F20"/>
                </a:solidFill>
                <a:latin typeface="Calibri"/>
                <a:cs typeface="Calibri"/>
              </a:rPr>
              <a:t> 2</a:t>
            </a:r>
            <a:r>
              <a:rPr sz="3018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3018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8" spc="-25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3018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3018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301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2729" y="4755869"/>
            <a:ext cx="4428558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hat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r>
              <a:rPr sz="3018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Männern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 erlebt.</a:t>
            </a:r>
            <a:endParaRPr sz="3018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1338" y="5535294"/>
            <a:ext cx="3249050" cy="158474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1546" y="2793755"/>
            <a:ext cx="2060814" cy="401967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D2A5A91E-888F-E300-7581-A4E5B156BF3C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6" name="object 10">
            <a:extLst>
              <a:ext uri="{FF2B5EF4-FFF2-40B4-BE49-F238E27FC236}">
                <a16:creationId xmlns:a16="http://schemas.microsoft.com/office/drawing/2014/main" id="{9CC56274-F5F8-37CB-0ECD-7E943C14DF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  <p:sp>
        <p:nvSpPr>
          <p:cNvPr id="11" name="Graphic 58">
            <a:extLst>
              <a:ext uri="{FF2B5EF4-FFF2-40B4-BE49-F238E27FC236}">
                <a16:creationId xmlns:a16="http://schemas.microsoft.com/office/drawing/2014/main" id="{F3574783-FBC7-62D6-0C9C-3DA38D2979DE}"/>
              </a:ext>
            </a:extLst>
          </p:cNvPr>
          <p:cNvSpPr>
            <a:spLocks/>
          </p:cNvSpPr>
          <p:nvPr/>
        </p:nvSpPr>
        <p:spPr>
          <a:xfrm>
            <a:off x="8107722" y="2823851"/>
            <a:ext cx="484422" cy="1356328"/>
          </a:xfrm>
          <a:custGeom>
            <a:avLst/>
            <a:gdLst/>
            <a:ahLst/>
            <a:cxnLst/>
            <a:rect l="l" t="t" r="r" b="b"/>
            <a:pathLst>
              <a:path w="374015" h="1188720">
                <a:moveTo>
                  <a:pt x="161643" y="868679"/>
                </a:moveTo>
                <a:lnTo>
                  <a:pt x="92866" y="868679"/>
                </a:lnTo>
                <a:lnTo>
                  <a:pt x="104571" y="872489"/>
                </a:lnTo>
                <a:lnTo>
                  <a:pt x="104616" y="892809"/>
                </a:lnTo>
                <a:lnTo>
                  <a:pt x="104728" y="906779"/>
                </a:lnTo>
                <a:lnTo>
                  <a:pt x="105297" y="930909"/>
                </a:lnTo>
                <a:lnTo>
                  <a:pt x="107548" y="958849"/>
                </a:lnTo>
                <a:lnTo>
                  <a:pt x="112395" y="989329"/>
                </a:lnTo>
                <a:lnTo>
                  <a:pt x="109220" y="998219"/>
                </a:lnTo>
                <a:lnTo>
                  <a:pt x="107191" y="1005839"/>
                </a:lnTo>
                <a:lnTo>
                  <a:pt x="106319" y="1013459"/>
                </a:lnTo>
                <a:lnTo>
                  <a:pt x="106616" y="1024889"/>
                </a:lnTo>
                <a:lnTo>
                  <a:pt x="100592" y="1032509"/>
                </a:lnTo>
                <a:lnTo>
                  <a:pt x="97285" y="1040129"/>
                </a:lnTo>
                <a:lnTo>
                  <a:pt x="97411" y="1047749"/>
                </a:lnTo>
                <a:lnTo>
                  <a:pt x="101688" y="1056639"/>
                </a:lnTo>
                <a:lnTo>
                  <a:pt x="98285" y="1062989"/>
                </a:lnTo>
                <a:lnTo>
                  <a:pt x="98780" y="1070609"/>
                </a:lnTo>
                <a:lnTo>
                  <a:pt x="102870" y="1075689"/>
                </a:lnTo>
                <a:lnTo>
                  <a:pt x="94919" y="1092199"/>
                </a:lnTo>
                <a:lnTo>
                  <a:pt x="85137" y="1107439"/>
                </a:lnTo>
                <a:lnTo>
                  <a:pt x="74284" y="1122679"/>
                </a:lnTo>
                <a:lnTo>
                  <a:pt x="63119" y="1136649"/>
                </a:lnTo>
                <a:lnTo>
                  <a:pt x="51851" y="1145539"/>
                </a:lnTo>
                <a:lnTo>
                  <a:pt x="42130" y="1156969"/>
                </a:lnTo>
                <a:lnTo>
                  <a:pt x="37274" y="1169669"/>
                </a:lnTo>
                <a:lnTo>
                  <a:pt x="40601" y="1184909"/>
                </a:lnTo>
                <a:lnTo>
                  <a:pt x="46774" y="1187449"/>
                </a:lnTo>
                <a:lnTo>
                  <a:pt x="53441" y="1188719"/>
                </a:lnTo>
                <a:lnTo>
                  <a:pt x="60401" y="1188719"/>
                </a:lnTo>
                <a:lnTo>
                  <a:pt x="76991" y="1186179"/>
                </a:lnTo>
                <a:lnTo>
                  <a:pt x="92524" y="1178559"/>
                </a:lnTo>
                <a:lnTo>
                  <a:pt x="105615" y="1165859"/>
                </a:lnTo>
                <a:lnTo>
                  <a:pt x="114884" y="1151889"/>
                </a:lnTo>
                <a:lnTo>
                  <a:pt x="118465" y="1146809"/>
                </a:lnTo>
                <a:lnTo>
                  <a:pt x="122072" y="1142999"/>
                </a:lnTo>
                <a:lnTo>
                  <a:pt x="125945" y="1139189"/>
                </a:lnTo>
                <a:lnTo>
                  <a:pt x="140396" y="1132839"/>
                </a:lnTo>
                <a:lnTo>
                  <a:pt x="148894" y="1122679"/>
                </a:lnTo>
                <a:lnTo>
                  <a:pt x="152592" y="1109979"/>
                </a:lnTo>
                <a:lnTo>
                  <a:pt x="152641" y="1092199"/>
                </a:lnTo>
                <a:lnTo>
                  <a:pt x="151409" y="1089659"/>
                </a:lnTo>
                <a:lnTo>
                  <a:pt x="150101" y="1082039"/>
                </a:lnTo>
                <a:lnTo>
                  <a:pt x="155440" y="1078229"/>
                </a:lnTo>
                <a:lnTo>
                  <a:pt x="159289" y="1073149"/>
                </a:lnTo>
                <a:lnTo>
                  <a:pt x="160738" y="1066799"/>
                </a:lnTo>
                <a:lnTo>
                  <a:pt x="158876" y="1060449"/>
                </a:lnTo>
                <a:lnTo>
                  <a:pt x="159283" y="1051559"/>
                </a:lnTo>
                <a:lnTo>
                  <a:pt x="165620" y="1045209"/>
                </a:lnTo>
                <a:lnTo>
                  <a:pt x="163385" y="1036319"/>
                </a:lnTo>
                <a:lnTo>
                  <a:pt x="154630" y="1014729"/>
                </a:lnTo>
                <a:lnTo>
                  <a:pt x="153208" y="989329"/>
                </a:lnTo>
                <a:lnTo>
                  <a:pt x="156122" y="962659"/>
                </a:lnTo>
                <a:lnTo>
                  <a:pt x="160375" y="938529"/>
                </a:lnTo>
                <a:lnTo>
                  <a:pt x="161128" y="892809"/>
                </a:lnTo>
                <a:lnTo>
                  <a:pt x="161291" y="883919"/>
                </a:lnTo>
                <a:lnTo>
                  <a:pt x="161643" y="868679"/>
                </a:lnTo>
                <a:close/>
              </a:path>
              <a:path w="374015" h="1188720">
                <a:moveTo>
                  <a:pt x="210451" y="866139"/>
                </a:moveTo>
                <a:lnTo>
                  <a:pt x="210512" y="930909"/>
                </a:lnTo>
                <a:lnTo>
                  <a:pt x="210583" y="944879"/>
                </a:lnTo>
                <a:lnTo>
                  <a:pt x="211416" y="971549"/>
                </a:lnTo>
                <a:lnTo>
                  <a:pt x="213442" y="977899"/>
                </a:lnTo>
                <a:lnTo>
                  <a:pt x="213367" y="989329"/>
                </a:lnTo>
                <a:lnTo>
                  <a:pt x="212650" y="998219"/>
                </a:lnTo>
                <a:lnTo>
                  <a:pt x="212140" y="1005839"/>
                </a:lnTo>
                <a:lnTo>
                  <a:pt x="206825" y="1014729"/>
                </a:lnTo>
                <a:lnTo>
                  <a:pt x="204344" y="1022349"/>
                </a:lnTo>
                <a:lnTo>
                  <a:pt x="205238" y="1029969"/>
                </a:lnTo>
                <a:lnTo>
                  <a:pt x="210045" y="1038859"/>
                </a:lnTo>
                <a:lnTo>
                  <a:pt x="209057" y="1047749"/>
                </a:lnTo>
                <a:lnTo>
                  <a:pt x="209740" y="1059179"/>
                </a:lnTo>
                <a:lnTo>
                  <a:pt x="212452" y="1070609"/>
                </a:lnTo>
                <a:lnTo>
                  <a:pt x="217550" y="1076959"/>
                </a:lnTo>
                <a:lnTo>
                  <a:pt x="217246" y="1079499"/>
                </a:lnTo>
                <a:lnTo>
                  <a:pt x="217144" y="1085849"/>
                </a:lnTo>
                <a:lnTo>
                  <a:pt x="213174" y="1097279"/>
                </a:lnTo>
                <a:lnTo>
                  <a:pt x="213723" y="1108709"/>
                </a:lnTo>
                <a:lnTo>
                  <a:pt x="217646" y="1120139"/>
                </a:lnTo>
                <a:lnTo>
                  <a:pt x="223799" y="1130299"/>
                </a:lnTo>
                <a:lnTo>
                  <a:pt x="234005" y="1139189"/>
                </a:lnTo>
                <a:lnTo>
                  <a:pt x="252169" y="1159509"/>
                </a:lnTo>
                <a:lnTo>
                  <a:pt x="290444" y="1181099"/>
                </a:lnTo>
                <a:lnTo>
                  <a:pt x="300875" y="1182369"/>
                </a:lnTo>
                <a:lnTo>
                  <a:pt x="305714" y="1179829"/>
                </a:lnTo>
                <a:lnTo>
                  <a:pt x="312153" y="1179829"/>
                </a:lnTo>
                <a:lnTo>
                  <a:pt x="315480" y="1176019"/>
                </a:lnTo>
                <a:lnTo>
                  <a:pt x="315264" y="1165859"/>
                </a:lnTo>
                <a:lnTo>
                  <a:pt x="315188" y="1160779"/>
                </a:lnTo>
                <a:lnTo>
                  <a:pt x="307203" y="1144269"/>
                </a:lnTo>
                <a:lnTo>
                  <a:pt x="297526" y="1130299"/>
                </a:lnTo>
                <a:lnTo>
                  <a:pt x="275424" y="1103629"/>
                </a:lnTo>
                <a:lnTo>
                  <a:pt x="268617" y="1097279"/>
                </a:lnTo>
                <a:lnTo>
                  <a:pt x="261396" y="1087119"/>
                </a:lnTo>
                <a:lnTo>
                  <a:pt x="255534" y="1076959"/>
                </a:lnTo>
                <a:lnTo>
                  <a:pt x="252806" y="1068069"/>
                </a:lnTo>
                <a:lnTo>
                  <a:pt x="260413" y="1061719"/>
                </a:lnTo>
                <a:lnTo>
                  <a:pt x="261264" y="1055369"/>
                </a:lnTo>
                <a:lnTo>
                  <a:pt x="261797" y="1045209"/>
                </a:lnTo>
                <a:lnTo>
                  <a:pt x="265069" y="1037589"/>
                </a:lnTo>
                <a:lnTo>
                  <a:pt x="265169" y="1029969"/>
                </a:lnTo>
                <a:lnTo>
                  <a:pt x="263012" y="1023619"/>
                </a:lnTo>
                <a:lnTo>
                  <a:pt x="259511" y="1014729"/>
                </a:lnTo>
                <a:lnTo>
                  <a:pt x="259702" y="1005839"/>
                </a:lnTo>
                <a:lnTo>
                  <a:pt x="262305" y="991869"/>
                </a:lnTo>
                <a:lnTo>
                  <a:pt x="262102" y="979169"/>
                </a:lnTo>
                <a:lnTo>
                  <a:pt x="261061" y="975359"/>
                </a:lnTo>
                <a:lnTo>
                  <a:pt x="261239" y="966469"/>
                </a:lnTo>
                <a:lnTo>
                  <a:pt x="266298" y="934719"/>
                </a:lnTo>
                <a:lnTo>
                  <a:pt x="268879" y="906779"/>
                </a:lnTo>
                <a:lnTo>
                  <a:pt x="269491" y="878839"/>
                </a:lnTo>
                <a:lnTo>
                  <a:pt x="269328" y="872489"/>
                </a:lnTo>
                <a:lnTo>
                  <a:pt x="211332" y="872489"/>
                </a:lnTo>
                <a:lnTo>
                  <a:pt x="210451" y="866139"/>
                </a:lnTo>
                <a:close/>
              </a:path>
              <a:path w="374015" h="1188720">
                <a:moveTo>
                  <a:pt x="269002" y="859789"/>
                </a:moveTo>
                <a:lnTo>
                  <a:pt x="211178" y="859789"/>
                </a:lnTo>
                <a:lnTo>
                  <a:pt x="211454" y="864869"/>
                </a:lnTo>
                <a:lnTo>
                  <a:pt x="211446" y="868679"/>
                </a:lnTo>
                <a:lnTo>
                  <a:pt x="211332" y="872489"/>
                </a:lnTo>
                <a:lnTo>
                  <a:pt x="269328" y="872489"/>
                </a:lnTo>
                <a:lnTo>
                  <a:pt x="269002" y="859789"/>
                </a:lnTo>
                <a:close/>
              </a:path>
              <a:path w="374015" h="1188720">
                <a:moveTo>
                  <a:pt x="261849" y="151129"/>
                </a:moveTo>
                <a:lnTo>
                  <a:pt x="124129" y="151129"/>
                </a:lnTo>
                <a:lnTo>
                  <a:pt x="125247" y="152400"/>
                </a:lnTo>
                <a:lnTo>
                  <a:pt x="129603" y="162559"/>
                </a:lnTo>
                <a:lnTo>
                  <a:pt x="136299" y="173989"/>
                </a:lnTo>
                <a:lnTo>
                  <a:pt x="143116" y="184150"/>
                </a:lnTo>
                <a:lnTo>
                  <a:pt x="149609" y="196850"/>
                </a:lnTo>
                <a:lnTo>
                  <a:pt x="161797" y="245109"/>
                </a:lnTo>
                <a:lnTo>
                  <a:pt x="162534" y="256539"/>
                </a:lnTo>
                <a:lnTo>
                  <a:pt x="154533" y="261619"/>
                </a:lnTo>
                <a:lnTo>
                  <a:pt x="149618" y="265429"/>
                </a:lnTo>
                <a:lnTo>
                  <a:pt x="139621" y="276859"/>
                </a:lnTo>
                <a:lnTo>
                  <a:pt x="125677" y="288289"/>
                </a:lnTo>
                <a:lnTo>
                  <a:pt x="113540" y="299719"/>
                </a:lnTo>
                <a:lnTo>
                  <a:pt x="108966" y="313689"/>
                </a:lnTo>
                <a:lnTo>
                  <a:pt x="104381" y="314959"/>
                </a:lnTo>
                <a:lnTo>
                  <a:pt x="103898" y="314959"/>
                </a:lnTo>
                <a:lnTo>
                  <a:pt x="101346" y="320039"/>
                </a:lnTo>
                <a:lnTo>
                  <a:pt x="92924" y="346709"/>
                </a:lnTo>
                <a:lnTo>
                  <a:pt x="86796" y="374650"/>
                </a:lnTo>
                <a:lnTo>
                  <a:pt x="81266" y="402589"/>
                </a:lnTo>
                <a:lnTo>
                  <a:pt x="74637" y="430529"/>
                </a:lnTo>
                <a:lnTo>
                  <a:pt x="66882" y="447039"/>
                </a:lnTo>
                <a:lnTo>
                  <a:pt x="64288" y="462279"/>
                </a:lnTo>
                <a:lnTo>
                  <a:pt x="66345" y="477519"/>
                </a:lnTo>
                <a:lnTo>
                  <a:pt x="72542" y="494029"/>
                </a:lnTo>
                <a:lnTo>
                  <a:pt x="72986" y="500379"/>
                </a:lnTo>
                <a:lnTo>
                  <a:pt x="67705" y="519429"/>
                </a:lnTo>
                <a:lnTo>
                  <a:pt x="66409" y="537209"/>
                </a:lnTo>
                <a:lnTo>
                  <a:pt x="68002" y="556259"/>
                </a:lnTo>
                <a:lnTo>
                  <a:pt x="71386" y="575309"/>
                </a:lnTo>
                <a:lnTo>
                  <a:pt x="74460" y="577849"/>
                </a:lnTo>
                <a:lnTo>
                  <a:pt x="78041" y="580389"/>
                </a:lnTo>
                <a:lnTo>
                  <a:pt x="73875" y="584199"/>
                </a:lnTo>
                <a:lnTo>
                  <a:pt x="74117" y="586739"/>
                </a:lnTo>
                <a:lnTo>
                  <a:pt x="75742" y="588009"/>
                </a:lnTo>
                <a:lnTo>
                  <a:pt x="79527" y="590549"/>
                </a:lnTo>
                <a:lnTo>
                  <a:pt x="62222" y="629919"/>
                </a:lnTo>
                <a:lnTo>
                  <a:pt x="51861" y="656589"/>
                </a:lnTo>
                <a:lnTo>
                  <a:pt x="46811" y="674369"/>
                </a:lnTo>
                <a:lnTo>
                  <a:pt x="45439" y="689609"/>
                </a:lnTo>
                <a:lnTo>
                  <a:pt x="46111" y="708659"/>
                </a:lnTo>
                <a:lnTo>
                  <a:pt x="47196" y="735329"/>
                </a:lnTo>
                <a:lnTo>
                  <a:pt x="47059" y="778509"/>
                </a:lnTo>
                <a:lnTo>
                  <a:pt x="44069" y="840739"/>
                </a:lnTo>
                <a:lnTo>
                  <a:pt x="60353" y="864869"/>
                </a:lnTo>
                <a:lnTo>
                  <a:pt x="77373" y="871219"/>
                </a:lnTo>
                <a:lnTo>
                  <a:pt x="92866" y="868679"/>
                </a:lnTo>
                <a:lnTo>
                  <a:pt x="161643" y="868679"/>
                </a:lnTo>
                <a:lnTo>
                  <a:pt x="161848" y="859789"/>
                </a:lnTo>
                <a:lnTo>
                  <a:pt x="176557" y="859789"/>
                </a:lnTo>
                <a:lnTo>
                  <a:pt x="178943" y="855979"/>
                </a:lnTo>
                <a:lnTo>
                  <a:pt x="268904" y="855979"/>
                </a:lnTo>
                <a:lnTo>
                  <a:pt x="268741" y="849629"/>
                </a:lnTo>
                <a:lnTo>
                  <a:pt x="268664" y="842009"/>
                </a:lnTo>
                <a:lnTo>
                  <a:pt x="268037" y="842009"/>
                </a:lnTo>
                <a:lnTo>
                  <a:pt x="268224" y="834389"/>
                </a:lnTo>
                <a:lnTo>
                  <a:pt x="336252" y="834389"/>
                </a:lnTo>
                <a:lnTo>
                  <a:pt x="342968" y="826769"/>
                </a:lnTo>
                <a:lnTo>
                  <a:pt x="343935" y="778509"/>
                </a:lnTo>
                <a:lnTo>
                  <a:pt x="335433" y="723899"/>
                </a:lnTo>
                <a:lnTo>
                  <a:pt x="327177" y="688339"/>
                </a:lnTo>
                <a:lnTo>
                  <a:pt x="318269" y="664209"/>
                </a:lnTo>
                <a:lnTo>
                  <a:pt x="312323" y="636269"/>
                </a:lnTo>
                <a:lnTo>
                  <a:pt x="305955" y="609599"/>
                </a:lnTo>
                <a:lnTo>
                  <a:pt x="295782" y="585469"/>
                </a:lnTo>
                <a:lnTo>
                  <a:pt x="293420" y="579119"/>
                </a:lnTo>
                <a:lnTo>
                  <a:pt x="292100" y="575309"/>
                </a:lnTo>
                <a:lnTo>
                  <a:pt x="286753" y="568959"/>
                </a:lnTo>
                <a:lnTo>
                  <a:pt x="287908" y="557529"/>
                </a:lnTo>
                <a:lnTo>
                  <a:pt x="292211" y="547369"/>
                </a:lnTo>
                <a:lnTo>
                  <a:pt x="298233" y="537209"/>
                </a:lnTo>
                <a:lnTo>
                  <a:pt x="304546" y="528319"/>
                </a:lnTo>
                <a:lnTo>
                  <a:pt x="305356" y="519429"/>
                </a:lnTo>
                <a:lnTo>
                  <a:pt x="297103" y="483869"/>
                </a:lnTo>
                <a:lnTo>
                  <a:pt x="296494" y="474979"/>
                </a:lnTo>
                <a:lnTo>
                  <a:pt x="302726" y="430529"/>
                </a:lnTo>
                <a:lnTo>
                  <a:pt x="299194" y="384809"/>
                </a:lnTo>
                <a:lnTo>
                  <a:pt x="286301" y="341629"/>
                </a:lnTo>
                <a:lnTo>
                  <a:pt x="264452" y="303529"/>
                </a:lnTo>
                <a:lnTo>
                  <a:pt x="265811" y="300989"/>
                </a:lnTo>
                <a:lnTo>
                  <a:pt x="266941" y="298450"/>
                </a:lnTo>
                <a:lnTo>
                  <a:pt x="266738" y="295909"/>
                </a:lnTo>
                <a:lnTo>
                  <a:pt x="260121" y="290829"/>
                </a:lnTo>
                <a:lnTo>
                  <a:pt x="254165" y="287019"/>
                </a:lnTo>
                <a:lnTo>
                  <a:pt x="246151" y="284479"/>
                </a:lnTo>
                <a:lnTo>
                  <a:pt x="235454" y="281939"/>
                </a:lnTo>
                <a:lnTo>
                  <a:pt x="227023" y="276859"/>
                </a:lnTo>
                <a:lnTo>
                  <a:pt x="219799" y="269239"/>
                </a:lnTo>
                <a:lnTo>
                  <a:pt x="212725" y="260350"/>
                </a:lnTo>
                <a:lnTo>
                  <a:pt x="205276" y="240029"/>
                </a:lnTo>
                <a:lnTo>
                  <a:pt x="224385" y="209550"/>
                </a:lnTo>
                <a:lnTo>
                  <a:pt x="251135" y="173989"/>
                </a:lnTo>
                <a:lnTo>
                  <a:pt x="261849" y="151129"/>
                </a:lnTo>
                <a:close/>
              </a:path>
              <a:path w="374015" h="1188720">
                <a:moveTo>
                  <a:pt x="268904" y="855979"/>
                </a:moveTo>
                <a:lnTo>
                  <a:pt x="178943" y="855979"/>
                </a:lnTo>
                <a:lnTo>
                  <a:pt x="186257" y="857249"/>
                </a:lnTo>
                <a:lnTo>
                  <a:pt x="203701" y="862329"/>
                </a:lnTo>
                <a:lnTo>
                  <a:pt x="210451" y="866139"/>
                </a:lnTo>
                <a:lnTo>
                  <a:pt x="211178" y="859789"/>
                </a:lnTo>
                <a:lnTo>
                  <a:pt x="269002" y="859789"/>
                </a:lnTo>
                <a:lnTo>
                  <a:pt x="268904" y="855979"/>
                </a:lnTo>
                <a:close/>
              </a:path>
              <a:path w="374015" h="1188720">
                <a:moveTo>
                  <a:pt x="176557" y="859789"/>
                </a:moveTo>
                <a:lnTo>
                  <a:pt x="161848" y="859789"/>
                </a:lnTo>
                <a:lnTo>
                  <a:pt x="170318" y="861059"/>
                </a:lnTo>
                <a:lnTo>
                  <a:pt x="173391" y="862329"/>
                </a:lnTo>
                <a:lnTo>
                  <a:pt x="174966" y="862329"/>
                </a:lnTo>
                <a:lnTo>
                  <a:pt x="176557" y="859789"/>
                </a:lnTo>
                <a:close/>
              </a:path>
              <a:path w="374015" h="1188720">
                <a:moveTo>
                  <a:pt x="336252" y="834389"/>
                </a:moveTo>
                <a:lnTo>
                  <a:pt x="268224" y="834389"/>
                </a:lnTo>
                <a:lnTo>
                  <a:pt x="283746" y="842009"/>
                </a:lnTo>
                <a:lnTo>
                  <a:pt x="299089" y="852169"/>
                </a:lnTo>
                <a:lnTo>
                  <a:pt x="312649" y="857249"/>
                </a:lnTo>
                <a:lnTo>
                  <a:pt x="322821" y="849629"/>
                </a:lnTo>
                <a:lnTo>
                  <a:pt x="336252" y="834389"/>
                </a:lnTo>
                <a:close/>
              </a:path>
              <a:path w="374015" h="1188720">
                <a:moveTo>
                  <a:pt x="268679" y="839469"/>
                </a:moveTo>
                <a:lnTo>
                  <a:pt x="268333" y="840739"/>
                </a:lnTo>
                <a:lnTo>
                  <a:pt x="268037" y="842009"/>
                </a:lnTo>
                <a:lnTo>
                  <a:pt x="268664" y="842009"/>
                </a:lnTo>
                <a:lnTo>
                  <a:pt x="268679" y="839469"/>
                </a:lnTo>
                <a:close/>
              </a:path>
              <a:path w="374015" h="1188720">
                <a:moveTo>
                  <a:pt x="51826" y="27939"/>
                </a:moveTo>
                <a:lnTo>
                  <a:pt x="35834" y="34289"/>
                </a:lnTo>
                <a:lnTo>
                  <a:pt x="23016" y="50800"/>
                </a:lnTo>
                <a:lnTo>
                  <a:pt x="13766" y="71119"/>
                </a:lnTo>
                <a:lnTo>
                  <a:pt x="8301" y="77469"/>
                </a:lnTo>
                <a:lnTo>
                  <a:pt x="3959" y="85089"/>
                </a:lnTo>
                <a:lnTo>
                  <a:pt x="1079" y="91439"/>
                </a:lnTo>
                <a:lnTo>
                  <a:pt x="0" y="97789"/>
                </a:lnTo>
                <a:lnTo>
                  <a:pt x="0" y="105409"/>
                </a:lnTo>
                <a:lnTo>
                  <a:pt x="3898" y="111759"/>
                </a:lnTo>
                <a:lnTo>
                  <a:pt x="13804" y="118109"/>
                </a:lnTo>
                <a:lnTo>
                  <a:pt x="9169" y="129539"/>
                </a:lnTo>
                <a:lnTo>
                  <a:pt x="14656" y="148589"/>
                </a:lnTo>
                <a:lnTo>
                  <a:pt x="28757" y="156209"/>
                </a:lnTo>
                <a:lnTo>
                  <a:pt x="47190" y="156209"/>
                </a:lnTo>
                <a:lnTo>
                  <a:pt x="65671" y="154939"/>
                </a:lnTo>
                <a:lnTo>
                  <a:pt x="72767" y="149859"/>
                </a:lnTo>
                <a:lnTo>
                  <a:pt x="80225" y="144779"/>
                </a:lnTo>
                <a:lnTo>
                  <a:pt x="87474" y="139700"/>
                </a:lnTo>
                <a:lnTo>
                  <a:pt x="93941" y="133350"/>
                </a:lnTo>
                <a:lnTo>
                  <a:pt x="272733" y="133350"/>
                </a:lnTo>
                <a:lnTo>
                  <a:pt x="276018" y="127000"/>
                </a:lnTo>
                <a:lnTo>
                  <a:pt x="278032" y="118109"/>
                </a:lnTo>
                <a:lnTo>
                  <a:pt x="276555" y="109219"/>
                </a:lnTo>
                <a:lnTo>
                  <a:pt x="278155" y="106679"/>
                </a:lnTo>
                <a:lnTo>
                  <a:pt x="281876" y="100329"/>
                </a:lnTo>
                <a:lnTo>
                  <a:pt x="358669" y="100329"/>
                </a:lnTo>
                <a:lnTo>
                  <a:pt x="361237" y="93979"/>
                </a:lnTo>
                <a:lnTo>
                  <a:pt x="367296" y="88900"/>
                </a:lnTo>
                <a:lnTo>
                  <a:pt x="366014" y="85089"/>
                </a:lnTo>
                <a:lnTo>
                  <a:pt x="365658" y="83819"/>
                </a:lnTo>
                <a:lnTo>
                  <a:pt x="369544" y="80009"/>
                </a:lnTo>
                <a:lnTo>
                  <a:pt x="371741" y="78739"/>
                </a:lnTo>
                <a:lnTo>
                  <a:pt x="372808" y="76200"/>
                </a:lnTo>
                <a:lnTo>
                  <a:pt x="373379" y="73659"/>
                </a:lnTo>
                <a:lnTo>
                  <a:pt x="373595" y="71119"/>
                </a:lnTo>
                <a:lnTo>
                  <a:pt x="373595" y="66039"/>
                </a:lnTo>
                <a:lnTo>
                  <a:pt x="371719" y="59689"/>
                </a:lnTo>
                <a:lnTo>
                  <a:pt x="368967" y="53339"/>
                </a:lnTo>
                <a:lnTo>
                  <a:pt x="97726" y="53339"/>
                </a:lnTo>
                <a:lnTo>
                  <a:pt x="91407" y="45719"/>
                </a:lnTo>
                <a:lnTo>
                  <a:pt x="85653" y="41909"/>
                </a:lnTo>
                <a:lnTo>
                  <a:pt x="79154" y="39369"/>
                </a:lnTo>
                <a:lnTo>
                  <a:pt x="70599" y="38100"/>
                </a:lnTo>
                <a:lnTo>
                  <a:pt x="51826" y="27939"/>
                </a:lnTo>
                <a:close/>
              </a:path>
              <a:path w="374015" h="1188720">
                <a:moveTo>
                  <a:pt x="272733" y="133350"/>
                </a:moveTo>
                <a:lnTo>
                  <a:pt x="93941" y="133350"/>
                </a:lnTo>
                <a:lnTo>
                  <a:pt x="99749" y="142239"/>
                </a:lnTo>
                <a:lnTo>
                  <a:pt x="105983" y="148589"/>
                </a:lnTo>
                <a:lnTo>
                  <a:pt x="113742" y="152400"/>
                </a:lnTo>
                <a:lnTo>
                  <a:pt x="124129" y="151129"/>
                </a:lnTo>
                <a:lnTo>
                  <a:pt x="261849" y="151129"/>
                </a:lnTo>
                <a:lnTo>
                  <a:pt x="266611" y="140969"/>
                </a:lnTo>
                <a:lnTo>
                  <a:pt x="268485" y="140969"/>
                </a:lnTo>
                <a:lnTo>
                  <a:pt x="272076" y="134619"/>
                </a:lnTo>
                <a:lnTo>
                  <a:pt x="272733" y="133350"/>
                </a:lnTo>
                <a:close/>
              </a:path>
              <a:path w="374015" h="1188720">
                <a:moveTo>
                  <a:pt x="268485" y="140969"/>
                </a:moveTo>
                <a:lnTo>
                  <a:pt x="266611" y="140969"/>
                </a:lnTo>
                <a:lnTo>
                  <a:pt x="267207" y="142239"/>
                </a:lnTo>
                <a:lnTo>
                  <a:pt x="267766" y="142239"/>
                </a:lnTo>
                <a:lnTo>
                  <a:pt x="268485" y="140969"/>
                </a:lnTo>
                <a:close/>
              </a:path>
              <a:path w="374015" h="1188720">
                <a:moveTo>
                  <a:pt x="358669" y="100329"/>
                </a:moveTo>
                <a:lnTo>
                  <a:pt x="281876" y="100329"/>
                </a:lnTo>
                <a:lnTo>
                  <a:pt x="284731" y="110489"/>
                </a:lnTo>
                <a:lnTo>
                  <a:pt x="288572" y="115569"/>
                </a:lnTo>
                <a:lnTo>
                  <a:pt x="294228" y="119379"/>
                </a:lnTo>
                <a:lnTo>
                  <a:pt x="302526" y="123189"/>
                </a:lnTo>
                <a:lnTo>
                  <a:pt x="309063" y="129539"/>
                </a:lnTo>
                <a:lnTo>
                  <a:pt x="315531" y="133350"/>
                </a:lnTo>
                <a:lnTo>
                  <a:pt x="322732" y="133350"/>
                </a:lnTo>
                <a:lnTo>
                  <a:pt x="331470" y="132079"/>
                </a:lnTo>
                <a:lnTo>
                  <a:pt x="334924" y="125729"/>
                </a:lnTo>
                <a:lnTo>
                  <a:pt x="342480" y="125729"/>
                </a:lnTo>
                <a:lnTo>
                  <a:pt x="344830" y="119379"/>
                </a:lnTo>
                <a:lnTo>
                  <a:pt x="347929" y="119379"/>
                </a:lnTo>
                <a:lnTo>
                  <a:pt x="347256" y="116839"/>
                </a:lnTo>
                <a:lnTo>
                  <a:pt x="347179" y="115569"/>
                </a:lnTo>
                <a:lnTo>
                  <a:pt x="353846" y="110489"/>
                </a:lnTo>
                <a:lnTo>
                  <a:pt x="357643" y="102869"/>
                </a:lnTo>
                <a:lnTo>
                  <a:pt x="358669" y="100329"/>
                </a:lnTo>
                <a:close/>
              </a:path>
              <a:path w="374015" h="1188720">
                <a:moveTo>
                  <a:pt x="342480" y="125729"/>
                </a:moveTo>
                <a:lnTo>
                  <a:pt x="334924" y="125729"/>
                </a:lnTo>
                <a:lnTo>
                  <a:pt x="341541" y="128269"/>
                </a:lnTo>
                <a:lnTo>
                  <a:pt x="342480" y="125729"/>
                </a:lnTo>
                <a:close/>
              </a:path>
              <a:path w="374015" h="1188720">
                <a:moveTo>
                  <a:pt x="194846" y="0"/>
                </a:moveTo>
                <a:lnTo>
                  <a:pt x="181332" y="0"/>
                </a:lnTo>
                <a:lnTo>
                  <a:pt x="168820" y="6350"/>
                </a:lnTo>
                <a:lnTo>
                  <a:pt x="158229" y="16509"/>
                </a:lnTo>
                <a:lnTo>
                  <a:pt x="149148" y="16509"/>
                </a:lnTo>
                <a:lnTo>
                  <a:pt x="141871" y="20319"/>
                </a:lnTo>
                <a:lnTo>
                  <a:pt x="133350" y="21589"/>
                </a:lnTo>
                <a:lnTo>
                  <a:pt x="130213" y="24129"/>
                </a:lnTo>
                <a:lnTo>
                  <a:pt x="126288" y="27939"/>
                </a:lnTo>
                <a:lnTo>
                  <a:pt x="125590" y="33019"/>
                </a:lnTo>
                <a:lnTo>
                  <a:pt x="118071" y="36829"/>
                </a:lnTo>
                <a:lnTo>
                  <a:pt x="111505" y="41909"/>
                </a:lnTo>
                <a:lnTo>
                  <a:pt x="107378" y="49529"/>
                </a:lnTo>
                <a:lnTo>
                  <a:pt x="103276" y="50800"/>
                </a:lnTo>
                <a:lnTo>
                  <a:pt x="101193" y="50800"/>
                </a:lnTo>
                <a:lnTo>
                  <a:pt x="97726" y="53339"/>
                </a:lnTo>
                <a:lnTo>
                  <a:pt x="368967" y="53339"/>
                </a:lnTo>
                <a:lnTo>
                  <a:pt x="368417" y="52069"/>
                </a:lnTo>
                <a:lnTo>
                  <a:pt x="364976" y="44450"/>
                </a:lnTo>
                <a:lnTo>
                  <a:pt x="364213" y="41909"/>
                </a:lnTo>
                <a:lnTo>
                  <a:pt x="275475" y="41909"/>
                </a:lnTo>
                <a:lnTo>
                  <a:pt x="269951" y="38100"/>
                </a:lnTo>
                <a:lnTo>
                  <a:pt x="252031" y="38100"/>
                </a:lnTo>
                <a:lnTo>
                  <a:pt x="249364" y="33019"/>
                </a:lnTo>
                <a:lnTo>
                  <a:pt x="247535" y="29209"/>
                </a:lnTo>
                <a:lnTo>
                  <a:pt x="243141" y="26669"/>
                </a:lnTo>
                <a:lnTo>
                  <a:pt x="236453" y="15239"/>
                </a:lnTo>
                <a:lnTo>
                  <a:pt x="229246" y="10159"/>
                </a:lnTo>
                <a:lnTo>
                  <a:pt x="220311" y="7619"/>
                </a:lnTo>
                <a:lnTo>
                  <a:pt x="208445" y="6350"/>
                </a:lnTo>
                <a:lnTo>
                  <a:pt x="194846" y="0"/>
                </a:lnTo>
                <a:close/>
              </a:path>
              <a:path w="374015" h="1188720">
                <a:moveTo>
                  <a:pt x="307977" y="20319"/>
                </a:moveTo>
                <a:lnTo>
                  <a:pt x="297989" y="21589"/>
                </a:lnTo>
                <a:lnTo>
                  <a:pt x="288721" y="26669"/>
                </a:lnTo>
                <a:lnTo>
                  <a:pt x="280581" y="33019"/>
                </a:lnTo>
                <a:lnTo>
                  <a:pt x="276745" y="41909"/>
                </a:lnTo>
                <a:lnTo>
                  <a:pt x="364213" y="41909"/>
                </a:lnTo>
                <a:lnTo>
                  <a:pt x="362686" y="36829"/>
                </a:lnTo>
                <a:lnTo>
                  <a:pt x="353711" y="25400"/>
                </a:lnTo>
                <a:lnTo>
                  <a:pt x="346497" y="22859"/>
                </a:lnTo>
                <a:lnTo>
                  <a:pt x="318274" y="22859"/>
                </a:lnTo>
                <a:lnTo>
                  <a:pt x="307977" y="20319"/>
                </a:lnTo>
                <a:close/>
              </a:path>
              <a:path w="374015" h="1188720">
                <a:moveTo>
                  <a:pt x="264848" y="35559"/>
                </a:moveTo>
                <a:lnTo>
                  <a:pt x="259198" y="35559"/>
                </a:lnTo>
                <a:lnTo>
                  <a:pt x="252031" y="38100"/>
                </a:lnTo>
                <a:lnTo>
                  <a:pt x="269951" y="38100"/>
                </a:lnTo>
                <a:lnTo>
                  <a:pt x="264848" y="35559"/>
                </a:lnTo>
                <a:close/>
              </a:path>
              <a:path w="374015" h="1188720">
                <a:moveTo>
                  <a:pt x="330864" y="20319"/>
                </a:moveTo>
                <a:lnTo>
                  <a:pt x="318274" y="22859"/>
                </a:lnTo>
                <a:lnTo>
                  <a:pt x="346497" y="22859"/>
                </a:lnTo>
                <a:lnTo>
                  <a:pt x="342890" y="21589"/>
                </a:lnTo>
                <a:lnTo>
                  <a:pt x="330864" y="2031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Graphic 59">
            <a:extLst>
              <a:ext uri="{FF2B5EF4-FFF2-40B4-BE49-F238E27FC236}">
                <a16:creationId xmlns:a16="http://schemas.microsoft.com/office/drawing/2014/main" id="{8143B71E-738F-5FA3-5692-6F2AD88B417C}"/>
              </a:ext>
            </a:extLst>
          </p:cNvPr>
          <p:cNvSpPr>
            <a:spLocks/>
          </p:cNvSpPr>
          <p:nvPr/>
        </p:nvSpPr>
        <p:spPr>
          <a:xfrm>
            <a:off x="8644607" y="2715553"/>
            <a:ext cx="362700" cy="1466457"/>
          </a:xfrm>
          <a:custGeom>
            <a:avLst/>
            <a:gdLst/>
            <a:ahLst/>
            <a:cxnLst/>
            <a:rect l="l" t="t" r="r" b="b"/>
            <a:pathLst>
              <a:path w="280035" h="1285240">
                <a:moveTo>
                  <a:pt x="217934" y="243522"/>
                </a:moveTo>
                <a:lnTo>
                  <a:pt x="108522" y="243522"/>
                </a:lnTo>
                <a:lnTo>
                  <a:pt x="113484" y="247106"/>
                </a:lnTo>
                <a:lnTo>
                  <a:pt x="97262" y="258396"/>
                </a:lnTo>
                <a:lnTo>
                  <a:pt x="76700" y="276400"/>
                </a:lnTo>
                <a:lnTo>
                  <a:pt x="59236" y="295635"/>
                </a:lnTo>
                <a:lnTo>
                  <a:pt x="52308" y="310619"/>
                </a:lnTo>
                <a:lnTo>
                  <a:pt x="47076" y="311978"/>
                </a:lnTo>
                <a:lnTo>
                  <a:pt x="33997" y="347889"/>
                </a:lnTo>
                <a:lnTo>
                  <a:pt x="20684" y="410862"/>
                </a:lnTo>
                <a:lnTo>
                  <a:pt x="13116" y="442013"/>
                </a:lnTo>
                <a:lnTo>
                  <a:pt x="4265" y="459855"/>
                </a:lnTo>
                <a:lnTo>
                  <a:pt x="1305" y="477211"/>
                </a:lnTo>
                <a:lnTo>
                  <a:pt x="3650" y="494834"/>
                </a:lnTo>
                <a:lnTo>
                  <a:pt x="10715" y="513476"/>
                </a:lnTo>
                <a:lnTo>
                  <a:pt x="11223" y="520321"/>
                </a:lnTo>
                <a:lnTo>
                  <a:pt x="5200" y="540843"/>
                </a:lnTo>
                <a:lnTo>
                  <a:pt x="3726" y="561576"/>
                </a:lnTo>
                <a:lnTo>
                  <a:pt x="5550" y="582506"/>
                </a:lnTo>
                <a:lnTo>
                  <a:pt x="9420" y="603620"/>
                </a:lnTo>
                <a:lnTo>
                  <a:pt x="12913" y="606770"/>
                </a:lnTo>
                <a:lnTo>
                  <a:pt x="17002" y="609869"/>
                </a:lnTo>
                <a:lnTo>
                  <a:pt x="12239" y="613704"/>
                </a:lnTo>
                <a:lnTo>
                  <a:pt x="12519" y="617425"/>
                </a:lnTo>
                <a:lnTo>
                  <a:pt x="7112" y="675401"/>
                </a:lnTo>
                <a:lnTo>
                  <a:pt x="3005" y="732939"/>
                </a:lnTo>
                <a:lnTo>
                  <a:pt x="525" y="789136"/>
                </a:lnTo>
                <a:lnTo>
                  <a:pt x="0" y="843086"/>
                </a:lnTo>
                <a:lnTo>
                  <a:pt x="1756" y="893885"/>
                </a:lnTo>
                <a:lnTo>
                  <a:pt x="6121" y="940629"/>
                </a:lnTo>
                <a:lnTo>
                  <a:pt x="13422" y="982413"/>
                </a:lnTo>
                <a:lnTo>
                  <a:pt x="38144" y="1047484"/>
                </a:lnTo>
                <a:lnTo>
                  <a:pt x="56220" y="1068961"/>
                </a:lnTo>
                <a:lnTo>
                  <a:pt x="52600" y="1078916"/>
                </a:lnTo>
                <a:lnTo>
                  <a:pt x="50285" y="1087384"/>
                </a:lnTo>
                <a:lnTo>
                  <a:pt x="49290" y="1096388"/>
                </a:lnTo>
                <a:lnTo>
                  <a:pt x="49628" y="1107950"/>
                </a:lnTo>
                <a:lnTo>
                  <a:pt x="42748" y="1117119"/>
                </a:lnTo>
                <a:lnTo>
                  <a:pt x="38976" y="1125360"/>
                </a:lnTo>
                <a:lnTo>
                  <a:pt x="39123" y="1133923"/>
                </a:lnTo>
                <a:lnTo>
                  <a:pt x="44002" y="1144056"/>
                </a:lnTo>
                <a:lnTo>
                  <a:pt x="40116" y="1151562"/>
                </a:lnTo>
                <a:lnTo>
                  <a:pt x="40687" y="1159322"/>
                </a:lnTo>
                <a:lnTo>
                  <a:pt x="45348" y="1166129"/>
                </a:lnTo>
                <a:lnTo>
                  <a:pt x="40101" y="1186434"/>
                </a:lnTo>
                <a:lnTo>
                  <a:pt x="37349" y="1208356"/>
                </a:lnTo>
                <a:lnTo>
                  <a:pt x="33370" y="1229497"/>
                </a:lnTo>
                <a:lnTo>
                  <a:pt x="24444" y="1247460"/>
                </a:lnTo>
                <a:lnTo>
                  <a:pt x="31755" y="1276573"/>
                </a:lnTo>
                <a:lnTo>
                  <a:pt x="43672" y="1285063"/>
                </a:lnTo>
                <a:lnTo>
                  <a:pt x="88884" y="1279832"/>
                </a:lnTo>
                <a:lnTo>
                  <a:pt x="103183" y="1268299"/>
                </a:lnTo>
                <a:lnTo>
                  <a:pt x="106853" y="1241087"/>
                </a:lnTo>
                <a:lnTo>
                  <a:pt x="104863" y="1209280"/>
                </a:lnTo>
                <a:lnTo>
                  <a:pt x="102181" y="1183960"/>
                </a:lnTo>
                <a:lnTo>
                  <a:pt x="100771" y="1180937"/>
                </a:lnTo>
                <a:lnTo>
                  <a:pt x="99285" y="1172936"/>
                </a:lnTo>
                <a:lnTo>
                  <a:pt x="105382" y="1168236"/>
                </a:lnTo>
                <a:lnTo>
                  <a:pt x="109777" y="1162386"/>
                </a:lnTo>
                <a:lnTo>
                  <a:pt x="111431" y="1155587"/>
                </a:lnTo>
                <a:lnTo>
                  <a:pt x="109306" y="1148044"/>
                </a:lnTo>
                <a:lnTo>
                  <a:pt x="110667" y="1141235"/>
                </a:lnTo>
                <a:lnTo>
                  <a:pt x="113012" y="1134995"/>
                </a:lnTo>
                <a:lnTo>
                  <a:pt x="114794" y="1128688"/>
                </a:lnTo>
                <a:lnTo>
                  <a:pt x="114462" y="1121679"/>
                </a:lnTo>
                <a:lnTo>
                  <a:pt x="118573" y="1094577"/>
                </a:lnTo>
                <a:lnTo>
                  <a:pt x="125953" y="1037499"/>
                </a:lnTo>
                <a:lnTo>
                  <a:pt x="129394" y="997254"/>
                </a:lnTo>
                <a:lnTo>
                  <a:pt x="132783" y="942360"/>
                </a:lnTo>
                <a:lnTo>
                  <a:pt x="136205" y="867682"/>
                </a:lnTo>
                <a:lnTo>
                  <a:pt x="139747" y="768085"/>
                </a:lnTo>
                <a:lnTo>
                  <a:pt x="277248" y="768085"/>
                </a:lnTo>
                <a:lnTo>
                  <a:pt x="275493" y="729710"/>
                </a:lnTo>
                <a:lnTo>
                  <a:pt x="267497" y="635053"/>
                </a:lnTo>
                <a:lnTo>
                  <a:pt x="265317" y="626597"/>
                </a:lnTo>
                <a:lnTo>
                  <a:pt x="262688" y="615528"/>
                </a:lnTo>
                <a:lnTo>
                  <a:pt x="259419" y="604805"/>
                </a:lnTo>
                <a:lnTo>
                  <a:pt x="255317" y="597385"/>
                </a:lnTo>
                <a:lnTo>
                  <a:pt x="256638" y="584313"/>
                </a:lnTo>
                <a:lnTo>
                  <a:pt x="261552" y="572444"/>
                </a:lnTo>
                <a:lnTo>
                  <a:pt x="268424" y="561528"/>
                </a:lnTo>
                <a:lnTo>
                  <a:pt x="275625" y="551322"/>
                </a:lnTo>
                <a:lnTo>
                  <a:pt x="276549" y="542221"/>
                </a:lnTo>
                <a:lnTo>
                  <a:pt x="267141" y="501068"/>
                </a:lnTo>
                <a:lnTo>
                  <a:pt x="266443" y="491746"/>
                </a:lnTo>
                <a:lnTo>
                  <a:pt x="273556" y="441634"/>
                </a:lnTo>
                <a:lnTo>
                  <a:pt x="269521" y="390949"/>
                </a:lnTo>
                <a:lnTo>
                  <a:pt x="254797" y="342499"/>
                </a:lnTo>
                <a:lnTo>
                  <a:pt x="229841" y="299087"/>
                </a:lnTo>
                <a:lnTo>
                  <a:pt x="231403" y="296128"/>
                </a:lnTo>
                <a:lnTo>
                  <a:pt x="232699" y="293525"/>
                </a:lnTo>
                <a:lnTo>
                  <a:pt x="232470" y="290426"/>
                </a:lnTo>
                <a:lnTo>
                  <a:pt x="226890" y="286390"/>
                </a:lnTo>
                <a:lnTo>
                  <a:pt x="221307" y="283060"/>
                </a:lnTo>
                <a:lnTo>
                  <a:pt x="215429" y="280224"/>
                </a:lnTo>
                <a:lnTo>
                  <a:pt x="208962" y="277675"/>
                </a:lnTo>
                <a:lnTo>
                  <a:pt x="196750" y="274836"/>
                </a:lnTo>
                <a:lnTo>
                  <a:pt x="187122" y="269356"/>
                </a:lnTo>
                <a:lnTo>
                  <a:pt x="178869" y="261476"/>
                </a:lnTo>
                <a:lnTo>
                  <a:pt x="174358" y="255873"/>
                </a:lnTo>
                <a:lnTo>
                  <a:pt x="163833" y="249087"/>
                </a:lnTo>
                <a:lnTo>
                  <a:pt x="162589" y="247625"/>
                </a:lnTo>
                <a:lnTo>
                  <a:pt x="216908" y="247625"/>
                </a:lnTo>
                <a:lnTo>
                  <a:pt x="217738" y="244484"/>
                </a:lnTo>
                <a:lnTo>
                  <a:pt x="217934" y="243522"/>
                </a:lnTo>
                <a:close/>
              </a:path>
              <a:path w="280035" h="1285240">
                <a:moveTo>
                  <a:pt x="277248" y="768085"/>
                </a:moveTo>
                <a:lnTo>
                  <a:pt x="139747" y="768085"/>
                </a:lnTo>
                <a:lnTo>
                  <a:pt x="148445" y="787733"/>
                </a:lnTo>
                <a:lnTo>
                  <a:pt x="150656" y="836897"/>
                </a:lnTo>
                <a:lnTo>
                  <a:pt x="148913" y="897731"/>
                </a:lnTo>
                <a:lnTo>
                  <a:pt x="145753" y="952387"/>
                </a:lnTo>
                <a:lnTo>
                  <a:pt x="143710" y="983020"/>
                </a:lnTo>
                <a:lnTo>
                  <a:pt x="146796" y="1014917"/>
                </a:lnTo>
                <a:lnTo>
                  <a:pt x="153667" y="1060109"/>
                </a:lnTo>
                <a:lnTo>
                  <a:pt x="161566" y="1101882"/>
                </a:lnTo>
                <a:lnTo>
                  <a:pt x="167738" y="1123520"/>
                </a:lnTo>
                <a:lnTo>
                  <a:pt x="166809" y="1131775"/>
                </a:lnTo>
                <a:lnTo>
                  <a:pt x="166687" y="1134995"/>
                </a:lnTo>
                <a:lnTo>
                  <a:pt x="167386" y="1147230"/>
                </a:lnTo>
                <a:lnTo>
                  <a:pt x="170485" y="1159870"/>
                </a:lnTo>
                <a:lnTo>
                  <a:pt x="176311" y="1166891"/>
                </a:lnTo>
                <a:lnTo>
                  <a:pt x="175942" y="1170040"/>
                </a:lnTo>
                <a:lnTo>
                  <a:pt x="175841" y="1176619"/>
                </a:lnTo>
                <a:lnTo>
                  <a:pt x="174986" y="1193419"/>
                </a:lnTo>
                <a:lnTo>
                  <a:pt x="178816" y="1221375"/>
                </a:lnTo>
                <a:lnTo>
                  <a:pt x="183888" y="1247715"/>
                </a:lnTo>
                <a:lnTo>
                  <a:pt x="186763" y="1259664"/>
                </a:lnTo>
                <a:lnTo>
                  <a:pt x="206752" y="1267925"/>
                </a:lnTo>
                <a:lnTo>
                  <a:pt x="230425" y="1272428"/>
                </a:lnTo>
                <a:lnTo>
                  <a:pt x="250460" y="1271787"/>
                </a:lnTo>
                <a:lnTo>
                  <a:pt x="259534" y="1264617"/>
                </a:lnTo>
                <a:lnTo>
                  <a:pt x="222208" y="1171645"/>
                </a:lnTo>
                <a:lnTo>
                  <a:pt x="216557" y="1157315"/>
                </a:lnTo>
                <a:lnTo>
                  <a:pt x="221740" y="1152017"/>
                </a:lnTo>
                <a:lnTo>
                  <a:pt x="224718" y="1146288"/>
                </a:lnTo>
                <a:lnTo>
                  <a:pt x="226185" y="1139688"/>
                </a:lnTo>
                <a:lnTo>
                  <a:pt x="226831" y="1131775"/>
                </a:lnTo>
                <a:lnTo>
                  <a:pt x="236361" y="1124794"/>
                </a:lnTo>
                <a:lnTo>
                  <a:pt x="255628" y="1083709"/>
                </a:lnTo>
                <a:lnTo>
                  <a:pt x="271505" y="1005187"/>
                </a:lnTo>
                <a:lnTo>
                  <a:pt x="276798" y="951408"/>
                </a:lnTo>
                <a:lnTo>
                  <a:pt x="279593" y="887697"/>
                </a:lnTo>
                <a:lnTo>
                  <a:pt x="279341" y="813861"/>
                </a:lnTo>
                <a:lnTo>
                  <a:pt x="277248" y="768085"/>
                </a:lnTo>
                <a:close/>
              </a:path>
              <a:path w="280035" h="1285240">
                <a:moveTo>
                  <a:pt x="216908" y="247625"/>
                </a:moveTo>
                <a:lnTo>
                  <a:pt x="162589" y="247625"/>
                </a:lnTo>
                <a:lnTo>
                  <a:pt x="170786" y="251437"/>
                </a:lnTo>
                <a:lnTo>
                  <a:pt x="174358" y="255873"/>
                </a:lnTo>
                <a:lnTo>
                  <a:pt x="178098" y="258284"/>
                </a:lnTo>
                <a:lnTo>
                  <a:pt x="208962" y="277675"/>
                </a:lnTo>
                <a:lnTo>
                  <a:pt x="216908" y="247625"/>
                </a:lnTo>
                <a:close/>
              </a:path>
              <a:path w="280035" h="1285240">
                <a:moveTo>
                  <a:pt x="175587" y="0"/>
                </a:moveTo>
                <a:lnTo>
                  <a:pt x="145292" y="2626"/>
                </a:lnTo>
                <a:lnTo>
                  <a:pt x="127390" y="17401"/>
                </a:lnTo>
                <a:lnTo>
                  <a:pt x="98346" y="40258"/>
                </a:lnTo>
                <a:lnTo>
                  <a:pt x="84564" y="88534"/>
                </a:lnTo>
                <a:lnTo>
                  <a:pt x="81058" y="145106"/>
                </a:lnTo>
                <a:lnTo>
                  <a:pt x="82839" y="192852"/>
                </a:lnTo>
                <a:lnTo>
                  <a:pt x="86454" y="200838"/>
                </a:lnTo>
                <a:lnTo>
                  <a:pt x="83266" y="220253"/>
                </a:lnTo>
                <a:lnTo>
                  <a:pt x="78879" y="242224"/>
                </a:lnTo>
                <a:lnTo>
                  <a:pt x="78902" y="257876"/>
                </a:lnTo>
                <a:lnTo>
                  <a:pt x="86172" y="261095"/>
                </a:lnTo>
                <a:lnTo>
                  <a:pt x="97731" y="252248"/>
                </a:lnTo>
                <a:lnTo>
                  <a:pt x="108522" y="243522"/>
                </a:lnTo>
                <a:lnTo>
                  <a:pt x="217934" y="243522"/>
                </a:lnTo>
                <a:lnTo>
                  <a:pt x="230722" y="180733"/>
                </a:lnTo>
                <a:lnTo>
                  <a:pt x="241504" y="116519"/>
                </a:lnTo>
                <a:lnTo>
                  <a:pt x="243580" y="83403"/>
                </a:lnTo>
                <a:lnTo>
                  <a:pt x="242770" y="83403"/>
                </a:lnTo>
                <a:lnTo>
                  <a:pt x="243658" y="81878"/>
                </a:lnTo>
                <a:lnTo>
                  <a:pt x="234493" y="37964"/>
                </a:lnTo>
                <a:lnTo>
                  <a:pt x="208560" y="11214"/>
                </a:lnTo>
                <a:lnTo>
                  <a:pt x="175587" y="0"/>
                </a:lnTo>
                <a:close/>
              </a:path>
              <a:path w="280035" h="1285240">
                <a:moveTo>
                  <a:pt x="243672" y="81943"/>
                </a:moveTo>
                <a:lnTo>
                  <a:pt x="242770" y="83403"/>
                </a:lnTo>
                <a:lnTo>
                  <a:pt x="243580" y="83403"/>
                </a:lnTo>
                <a:lnTo>
                  <a:pt x="243672" y="81943"/>
                </a:lnTo>
                <a:close/>
              </a:path>
              <a:path w="280035" h="1285240">
                <a:moveTo>
                  <a:pt x="244472" y="80482"/>
                </a:moveTo>
                <a:lnTo>
                  <a:pt x="243658" y="81878"/>
                </a:lnTo>
                <a:lnTo>
                  <a:pt x="244472" y="8048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Graphic 60">
            <a:extLst>
              <a:ext uri="{FF2B5EF4-FFF2-40B4-BE49-F238E27FC236}">
                <a16:creationId xmlns:a16="http://schemas.microsoft.com/office/drawing/2014/main" id="{82508AA3-661A-76E5-3E98-27E8240C9816}"/>
              </a:ext>
            </a:extLst>
          </p:cNvPr>
          <p:cNvSpPr>
            <a:spLocks/>
          </p:cNvSpPr>
          <p:nvPr/>
        </p:nvSpPr>
        <p:spPr>
          <a:xfrm>
            <a:off x="9078627" y="2823851"/>
            <a:ext cx="314174" cy="1358501"/>
          </a:xfrm>
          <a:custGeom>
            <a:avLst/>
            <a:gdLst/>
            <a:ahLst/>
            <a:cxnLst/>
            <a:rect l="l" t="t" r="r" b="b"/>
            <a:pathLst>
              <a:path w="242570" h="1190625">
                <a:moveTo>
                  <a:pt x="200718" y="150775"/>
                </a:moveTo>
                <a:lnTo>
                  <a:pt x="60807" y="150775"/>
                </a:lnTo>
                <a:lnTo>
                  <a:pt x="61937" y="151791"/>
                </a:lnTo>
                <a:lnTo>
                  <a:pt x="66382" y="161736"/>
                </a:lnTo>
                <a:lnTo>
                  <a:pt x="73181" y="173006"/>
                </a:lnTo>
                <a:lnTo>
                  <a:pt x="80108" y="184270"/>
                </a:lnTo>
                <a:lnTo>
                  <a:pt x="86706" y="195770"/>
                </a:lnTo>
                <a:lnTo>
                  <a:pt x="99095" y="244140"/>
                </a:lnTo>
                <a:lnTo>
                  <a:pt x="99847" y="256439"/>
                </a:lnTo>
                <a:lnTo>
                  <a:pt x="91706" y="260732"/>
                </a:lnTo>
                <a:lnTo>
                  <a:pt x="86715" y="264771"/>
                </a:lnTo>
                <a:lnTo>
                  <a:pt x="76558" y="276417"/>
                </a:lnTo>
                <a:lnTo>
                  <a:pt x="62387" y="287429"/>
                </a:lnTo>
                <a:lnTo>
                  <a:pt x="50052" y="299177"/>
                </a:lnTo>
                <a:lnTo>
                  <a:pt x="45402" y="313031"/>
                </a:lnTo>
                <a:lnTo>
                  <a:pt x="40728" y="314237"/>
                </a:lnTo>
                <a:lnTo>
                  <a:pt x="40246" y="314847"/>
                </a:lnTo>
                <a:lnTo>
                  <a:pt x="37655" y="318962"/>
                </a:lnTo>
                <a:lnTo>
                  <a:pt x="29092" y="346237"/>
                </a:lnTo>
                <a:lnTo>
                  <a:pt x="22866" y="374211"/>
                </a:lnTo>
                <a:lnTo>
                  <a:pt x="17249" y="402345"/>
                </a:lnTo>
                <a:lnTo>
                  <a:pt x="10515" y="430099"/>
                </a:lnTo>
                <a:lnTo>
                  <a:pt x="2634" y="445996"/>
                </a:lnTo>
                <a:lnTo>
                  <a:pt x="0" y="461460"/>
                </a:lnTo>
                <a:lnTo>
                  <a:pt x="2089" y="477161"/>
                </a:lnTo>
                <a:lnTo>
                  <a:pt x="8381" y="493764"/>
                </a:lnTo>
                <a:lnTo>
                  <a:pt x="8826" y="499873"/>
                </a:lnTo>
                <a:lnTo>
                  <a:pt x="3468" y="518149"/>
                </a:lnTo>
                <a:lnTo>
                  <a:pt x="2157" y="536619"/>
                </a:lnTo>
                <a:lnTo>
                  <a:pt x="3777" y="555268"/>
                </a:lnTo>
                <a:lnTo>
                  <a:pt x="7213" y="574079"/>
                </a:lnTo>
                <a:lnTo>
                  <a:pt x="10325" y="576886"/>
                </a:lnTo>
                <a:lnTo>
                  <a:pt x="13970" y="579642"/>
                </a:lnTo>
                <a:lnTo>
                  <a:pt x="9740" y="583058"/>
                </a:lnTo>
                <a:lnTo>
                  <a:pt x="9982" y="586385"/>
                </a:lnTo>
                <a:lnTo>
                  <a:pt x="11633" y="587351"/>
                </a:lnTo>
                <a:lnTo>
                  <a:pt x="15481" y="589268"/>
                </a:lnTo>
                <a:lnTo>
                  <a:pt x="16272" y="617389"/>
                </a:lnTo>
                <a:lnTo>
                  <a:pt x="21409" y="678514"/>
                </a:lnTo>
                <a:lnTo>
                  <a:pt x="31008" y="746902"/>
                </a:lnTo>
                <a:lnTo>
                  <a:pt x="45186" y="796812"/>
                </a:lnTo>
                <a:lnTo>
                  <a:pt x="46879" y="809879"/>
                </a:lnTo>
                <a:lnTo>
                  <a:pt x="45439" y="826446"/>
                </a:lnTo>
                <a:lnTo>
                  <a:pt x="42805" y="842276"/>
                </a:lnTo>
                <a:lnTo>
                  <a:pt x="40919" y="853136"/>
                </a:lnTo>
                <a:lnTo>
                  <a:pt x="40990" y="887022"/>
                </a:lnTo>
                <a:lnTo>
                  <a:pt x="41667" y="921380"/>
                </a:lnTo>
                <a:lnTo>
                  <a:pt x="43960" y="955499"/>
                </a:lnTo>
                <a:lnTo>
                  <a:pt x="48882" y="988671"/>
                </a:lnTo>
                <a:lnTo>
                  <a:pt x="45652" y="997541"/>
                </a:lnTo>
                <a:lnTo>
                  <a:pt x="43591" y="1005087"/>
                </a:lnTo>
                <a:lnTo>
                  <a:pt x="42708" y="1013111"/>
                </a:lnTo>
                <a:lnTo>
                  <a:pt x="43014" y="1023418"/>
                </a:lnTo>
                <a:lnTo>
                  <a:pt x="36887" y="1031586"/>
                </a:lnTo>
                <a:lnTo>
                  <a:pt x="33526" y="1038925"/>
                </a:lnTo>
                <a:lnTo>
                  <a:pt x="33658" y="1046549"/>
                </a:lnTo>
                <a:lnTo>
                  <a:pt x="38011" y="1055574"/>
                </a:lnTo>
                <a:lnTo>
                  <a:pt x="34531" y="1062267"/>
                </a:lnTo>
                <a:lnTo>
                  <a:pt x="35051" y="1069176"/>
                </a:lnTo>
                <a:lnTo>
                  <a:pt x="39204" y="1075247"/>
                </a:lnTo>
                <a:lnTo>
                  <a:pt x="26213" y="1113686"/>
                </a:lnTo>
                <a:lnTo>
                  <a:pt x="14989" y="1150793"/>
                </a:lnTo>
                <a:lnTo>
                  <a:pt x="18980" y="1178745"/>
                </a:lnTo>
                <a:lnTo>
                  <a:pt x="51638" y="1189724"/>
                </a:lnTo>
                <a:lnTo>
                  <a:pt x="63944" y="1190029"/>
                </a:lnTo>
                <a:lnTo>
                  <a:pt x="81539" y="1179913"/>
                </a:lnTo>
                <a:lnTo>
                  <a:pt x="89635" y="1154972"/>
                </a:lnTo>
                <a:lnTo>
                  <a:pt x="91346" y="1122833"/>
                </a:lnTo>
                <a:lnTo>
                  <a:pt x="89789" y="1091122"/>
                </a:lnTo>
                <a:lnTo>
                  <a:pt x="88531" y="1088442"/>
                </a:lnTo>
                <a:lnTo>
                  <a:pt x="87210" y="1081317"/>
                </a:lnTo>
                <a:lnTo>
                  <a:pt x="92638" y="1077120"/>
                </a:lnTo>
                <a:lnTo>
                  <a:pt x="96550" y="1071905"/>
                </a:lnTo>
                <a:lnTo>
                  <a:pt x="98021" y="1065849"/>
                </a:lnTo>
                <a:lnTo>
                  <a:pt x="96126" y="1059130"/>
                </a:lnTo>
                <a:lnTo>
                  <a:pt x="96545" y="1050456"/>
                </a:lnTo>
                <a:lnTo>
                  <a:pt x="102971" y="1044640"/>
                </a:lnTo>
                <a:lnTo>
                  <a:pt x="100723" y="1035635"/>
                </a:lnTo>
                <a:lnTo>
                  <a:pt x="91819" y="1013960"/>
                </a:lnTo>
                <a:lnTo>
                  <a:pt x="90411" y="988671"/>
                </a:lnTo>
                <a:lnTo>
                  <a:pt x="90454" y="987217"/>
                </a:lnTo>
                <a:lnTo>
                  <a:pt x="93331" y="961283"/>
                </a:lnTo>
                <a:lnTo>
                  <a:pt x="97650" y="937579"/>
                </a:lnTo>
                <a:lnTo>
                  <a:pt x="98816" y="899897"/>
                </a:lnTo>
                <a:lnTo>
                  <a:pt x="100962" y="845735"/>
                </a:lnTo>
                <a:lnTo>
                  <a:pt x="103458" y="786098"/>
                </a:lnTo>
                <a:lnTo>
                  <a:pt x="105672" y="731996"/>
                </a:lnTo>
                <a:lnTo>
                  <a:pt x="106972" y="694437"/>
                </a:lnTo>
                <a:lnTo>
                  <a:pt x="109610" y="694003"/>
                </a:lnTo>
                <a:lnTo>
                  <a:pt x="207614" y="694003"/>
                </a:lnTo>
                <a:lnTo>
                  <a:pt x="207900" y="672242"/>
                </a:lnTo>
                <a:lnTo>
                  <a:pt x="213557" y="611419"/>
                </a:lnTo>
                <a:lnTo>
                  <a:pt x="225958" y="581280"/>
                </a:lnTo>
                <a:lnTo>
                  <a:pt x="229626" y="564765"/>
                </a:lnTo>
                <a:lnTo>
                  <a:pt x="235718" y="537854"/>
                </a:lnTo>
                <a:lnTo>
                  <a:pt x="241067" y="510955"/>
                </a:lnTo>
                <a:lnTo>
                  <a:pt x="242506" y="494476"/>
                </a:lnTo>
                <a:lnTo>
                  <a:pt x="238759" y="486716"/>
                </a:lnTo>
                <a:lnTo>
                  <a:pt x="236613" y="482703"/>
                </a:lnTo>
                <a:lnTo>
                  <a:pt x="235991" y="474397"/>
                </a:lnTo>
                <a:lnTo>
                  <a:pt x="242322" y="429758"/>
                </a:lnTo>
                <a:lnTo>
                  <a:pt x="238729" y="384605"/>
                </a:lnTo>
                <a:lnTo>
                  <a:pt x="225624" y="341437"/>
                </a:lnTo>
                <a:lnTo>
                  <a:pt x="203415" y="302756"/>
                </a:lnTo>
                <a:lnTo>
                  <a:pt x="204800" y="300127"/>
                </a:lnTo>
                <a:lnTo>
                  <a:pt x="205955" y="297803"/>
                </a:lnTo>
                <a:lnTo>
                  <a:pt x="205752" y="295035"/>
                </a:lnTo>
                <a:lnTo>
                  <a:pt x="199021" y="289752"/>
                </a:lnTo>
                <a:lnTo>
                  <a:pt x="192963" y="286627"/>
                </a:lnTo>
                <a:lnTo>
                  <a:pt x="184823" y="283681"/>
                </a:lnTo>
                <a:lnTo>
                  <a:pt x="173957" y="281153"/>
                </a:lnTo>
                <a:lnTo>
                  <a:pt x="165388" y="276267"/>
                </a:lnTo>
                <a:lnTo>
                  <a:pt x="158044" y="269243"/>
                </a:lnTo>
                <a:lnTo>
                  <a:pt x="150850" y="260300"/>
                </a:lnTo>
                <a:lnTo>
                  <a:pt x="143283" y="239760"/>
                </a:lnTo>
                <a:lnTo>
                  <a:pt x="162706" y="208751"/>
                </a:lnTo>
                <a:lnTo>
                  <a:pt x="189891" y="173561"/>
                </a:lnTo>
                <a:lnTo>
                  <a:pt x="200718" y="150775"/>
                </a:lnTo>
                <a:close/>
              </a:path>
              <a:path w="242570" h="1190625">
                <a:moveTo>
                  <a:pt x="207614" y="694003"/>
                </a:moveTo>
                <a:lnTo>
                  <a:pt x="109610" y="694003"/>
                </a:lnTo>
                <a:lnTo>
                  <a:pt x="111498" y="694583"/>
                </a:lnTo>
                <a:lnTo>
                  <a:pt x="113649" y="698830"/>
                </a:lnTo>
                <a:lnTo>
                  <a:pt x="127677" y="749048"/>
                </a:lnTo>
                <a:lnTo>
                  <a:pt x="138129" y="795593"/>
                </a:lnTo>
                <a:lnTo>
                  <a:pt x="145922" y="837974"/>
                </a:lnTo>
                <a:lnTo>
                  <a:pt x="148555" y="921380"/>
                </a:lnTo>
                <a:lnTo>
                  <a:pt x="148673" y="944310"/>
                </a:lnTo>
                <a:lnTo>
                  <a:pt x="149517" y="970599"/>
                </a:lnTo>
                <a:lnTo>
                  <a:pt x="151582" y="977284"/>
                </a:lnTo>
                <a:lnTo>
                  <a:pt x="151491" y="988671"/>
                </a:lnTo>
                <a:lnTo>
                  <a:pt x="150773" y="997541"/>
                </a:lnTo>
                <a:lnTo>
                  <a:pt x="150253" y="1005358"/>
                </a:lnTo>
                <a:lnTo>
                  <a:pt x="144853" y="1013658"/>
                </a:lnTo>
                <a:lnTo>
                  <a:pt x="142335" y="1021046"/>
                </a:lnTo>
                <a:lnTo>
                  <a:pt x="143245" y="1028572"/>
                </a:lnTo>
                <a:lnTo>
                  <a:pt x="148132" y="1037286"/>
                </a:lnTo>
                <a:lnTo>
                  <a:pt x="147126" y="1046247"/>
                </a:lnTo>
                <a:lnTo>
                  <a:pt x="147820" y="1058410"/>
                </a:lnTo>
                <a:lnTo>
                  <a:pt x="150577" y="1069672"/>
                </a:lnTo>
                <a:lnTo>
                  <a:pt x="155765" y="1075932"/>
                </a:lnTo>
                <a:lnTo>
                  <a:pt x="155448" y="1078739"/>
                </a:lnTo>
                <a:lnTo>
                  <a:pt x="161359" y="1136599"/>
                </a:lnTo>
                <a:lnTo>
                  <a:pt x="171259" y="1183260"/>
                </a:lnTo>
                <a:lnTo>
                  <a:pt x="181374" y="1186541"/>
                </a:lnTo>
                <a:lnTo>
                  <a:pt x="192131" y="1185970"/>
                </a:lnTo>
                <a:lnTo>
                  <a:pt x="203556" y="1184044"/>
                </a:lnTo>
                <a:lnTo>
                  <a:pt x="215671" y="1183260"/>
                </a:lnTo>
                <a:lnTo>
                  <a:pt x="234688" y="1168103"/>
                </a:lnTo>
                <a:lnTo>
                  <a:pt x="236002" y="1145530"/>
                </a:lnTo>
                <a:lnTo>
                  <a:pt x="226874" y="1121711"/>
                </a:lnTo>
                <a:lnTo>
                  <a:pt x="214566" y="1102818"/>
                </a:lnTo>
                <a:lnTo>
                  <a:pt x="207656" y="1096111"/>
                </a:lnTo>
                <a:lnTo>
                  <a:pt x="200321" y="1086694"/>
                </a:lnTo>
                <a:lnTo>
                  <a:pt x="194365" y="1076485"/>
                </a:lnTo>
                <a:lnTo>
                  <a:pt x="191592" y="1067398"/>
                </a:lnTo>
                <a:lnTo>
                  <a:pt x="199313" y="1061175"/>
                </a:lnTo>
                <a:lnTo>
                  <a:pt x="200177" y="1054990"/>
                </a:lnTo>
                <a:lnTo>
                  <a:pt x="200723" y="1044640"/>
                </a:lnTo>
                <a:lnTo>
                  <a:pt x="204050" y="1036389"/>
                </a:lnTo>
                <a:lnTo>
                  <a:pt x="204152" y="1029452"/>
                </a:lnTo>
                <a:lnTo>
                  <a:pt x="201959" y="1022289"/>
                </a:lnTo>
                <a:lnTo>
                  <a:pt x="198518" y="1013658"/>
                </a:lnTo>
                <a:lnTo>
                  <a:pt x="198405" y="1013111"/>
                </a:lnTo>
                <a:lnTo>
                  <a:pt x="198587" y="1005358"/>
                </a:lnTo>
                <a:lnTo>
                  <a:pt x="198621" y="1005087"/>
                </a:lnTo>
                <a:lnTo>
                  <a:pt x="201244" y="991122"/>
                </a:lnTo>
                <a:lnTo>
                  <a:pt x="201041" y="977761"/>
                </a:lnTo>
                <a:lnTo>
                  <a:pt x="199986" y="974231"/>
                </a:lnTo>
                <a:lnTo>
                  <a:pt x="200164" y="965861"/>
                </a:lnTo>
                <a:lnTo>
                  <a:pt x="205233" y="932653"/>
                </a:lnTo>
                <a:lnTo>
                  <a:pt x="207710" y="900491"/>
                </a:lnTo>
                <a:lnTo>
                  <a:pt x="208188" y="868078"/>
                </a:lnTo>
                <a:lnTo>
                  <a:pt x="207264" y="834112"/>
                </a:lnTo>
                <a:lnTo>
                  <a:pt x="207642" y="820504"/>
                </a:lnTo>
                <a:lnTo>
                  <a:pt x="208049" y="806921"/>
                </a:lnTo>
                <a:lnTo>
                  <a:pt x="208512" y="793385"/>
                </a:lnTo>
                <a:lnTo>
                  <a:pt x="209054" y="779921"/>
                </a:lnTo>
                <a:lnTo>
                  <a:pt x="207047" y="737244"/>
                </a:lnTo>
                <a:lnTo>
                  <a:pt x="207614" y="694003"/>
                </a:lnTo>
                <a:close/>
              </a:path>
              <a:path w="242570" h="1190625">
                <a:moveTo>
                  <a:pt x="118954" y="0"/>
                </a:moveTo>
                <a:lnTo>
                  <a:pt x="106241" y="5452"/>
                </a:lnTo>
                <a:lnTo>
                  <a:pt x="95478" y="16460"/>
                </a:lnTo>
                <a:lnTo>
                  <a:pt x="88845" y="17163"/>
                </a:lnTo>
                <a:lnTo>
                  <a:pt x="82615" y="18564"/>
                </a:lnTo>
                <a:lnTo>
                  <a:pt x="76492" y="20063"/>
                </a:lnTo>
                <a:lnTo>
                  <a:pt x="70180" y="21058"/>
                </a:lnTo>
                <a:lnTo>
                  <a:pt x="66992" y="24372"/>
                </a:lnTo>
                <a:lnTo>
                  <a:pt x="63004" y="27497"/>
                </a:lnTo>
                <a:lnTo>
                  <a:pt x="62293" y="32284"/>
                </a:lnTo>
                <a:lnTo>
                  <a:pt x="60540" y="33135"/>
                </a:lnTo>
                <a:lnTo>
                  <a:pt x="58826" y="34113"/>
                </a:lnTo>
                <a:lnTo>
                  <a:pt x="57188" y="35218"/>
                </a:lnTo>
                <a:lnTo>
                  <a:pt x="56102" y="42448"/>
                </a:lnTo>
                <a:lnTo>
                  <a:pt x="54244" y="46801"/>
                </a:lnTo>
                <a:lnTo>
                  <a:pt x="51801" y="50734"/>
                </a:lnTo>
                <a:lnTo>
                  <a:pt x="48958" y="56707"/>
                </a:lnTo>
                <a:lnTo>
                  <a:pt x="47866" y="59589"/>
                </a:lnTo>
                <a:lnTo>
                  <a:pt x="48183" y="63057"/>
                </a:lnTo>
                <a:lnTo>
                  <a:pt x="44297" y="69114"/>
                </a:lnTo>
                <a:lnTo>
                  <a:pt x="38963" y="86094"/>
                </a:lnTo>
                <a:lnTo>
                  <a:pt x="37998" y="95365"/>
                </a:lnTo>
                <a:lnTo>
                  <a:pt x="39979" y="97474"/>
                </a:lnTo>
                <a:lnTo>
                  <a:pt x="40500" y="102884"/>
                </a:lnTo>
                <a:lnTo>
                  <a:pt x="41605" y="111622"/>
                </a:lnTo>
                <a:lnTo>
                  <a:pt x="42638" y="114590"/>
                </a:lnTo>
                <a:lnTo>
                  <a:pt x="44002" y="116468"/>
                </a:lnTo>
                <a:lnTo>
                  <a:pt x="46100" y="121934"/>
                </a:lnTo>
                <a:lnTo>
                  <a:pt x="49236" y="130853"/>
                </a:lnTo>
                <a:lnTo>
                  <a:pt x="52081" y="137204"/>
                </a:lnTo>
                <a:lnTo>
                  <a:pt x="54303" y="142638"/>
                </a:lnTo>
                <a:lnTo>
                  <a:pt x="55575" y="148807"/>
                </a:lnTo>
                <a:lnTo>
                  <a:pt x="55816" y="151576"/>
                </a:lnTo>
                <a:lnTo>
                  <a:pt x="57365" y="151461"/>
                </a:lnTo>
                <a:lnTo>
                  <a:pt x="59029" y="151195"/>
                </a:lnTo>
                <a:lnTo>
                  <a:pt x="60807" y="150775"/>
                </a:lnTo>
                <a:lnTo>
                  <a:pt x="200718" y="150775"/>
                </a:lnTo>
                <a:lnTo>
                  <a:pt x="205613" y="140476"/>
                </a:lnTo>
                <a:lnTo>
                  <a:pt x="207720" y="140476"/>
                </a:lnTo>
                <a:lnTo>
                  <a:pt x="211169" y="134613"/>
                </a:lnTo>
                <a:lnTo>
                  <a:pt x="215177" y="126496"/>
                </a:lnTo>
                <a:lnTo>
                  <a:pt x="217225" y="117965"/>
                </a:lnTo>
                <a:lnTo>
                  <a:pt x="215722" y="109285"/>
                </a:lnTo>
                <a:lnTo>
                  <a:pt x="216446" y="107989"/>
                </a:lnTo>
                <a:lnTo>
                  <a:pt x="218020" y="105386"/>
                </a:lnTo>
                <a:lnTo>
                  <a:pt x="218211" y="101093"/>
                </a:lnTo>
                <a:lnTo>
                  <a:pt x="218681" y="97397"/>
                </a:lnTo>
                <a:lnTo>
                  <a:pt x="220649" y="89346"/>
                </a:lnTo>
                <a:lnTo>
                  <a:pt x="220294" y="76760"/>
                </a:lnTo>
                <a:lnTo>
                  <a:pt x="217347" y="71477"/>
                </a:lnTo>
                <a:lnTo>
                  <a:pt x="212534" y="55005"/>
                </a:lnTo>
                <a:lnTo>
                  <a:pt x="209638" y="43486"/>
                </a:lnTo>
                <a:lnTo>
                  <a:pt x="208876" y="39422"/>
                </a:lnTo>
                <a:lnTo>
                  <a:pt x="208732" y="37263"/>
                </a:lnTo>
                <a:lnTo>
                  <a:pt x="190804" y="37263"/>
                </a:lnTo>
                <a:lnTo>
                  <a:pt x="188086" y="32754"/>
                </a:lnTo>
                <a:lnTo>
                  <a:pt x="186232" y="29008"/>
                </a:lnTo>
                <a:lnTo>
                  <a:pt x="181762" y="25757"/>
                </a:lnTo>
                <a:lnTo>
                  <a:pt x="174964" y="15396"/>
                </a:lnTo>
                <a:lnTo>
                  <a:pt x="167639" y="9934"/>
                </a:lnTo>
                <a:lnTo>
                  <a:pt x="158563" y="7542"/>
                </a:lnTo>
                <a:lnTo>
                  <a:pt x="146507" y="6389"/>
                </a:lnTo>
                <a:lnTo>
                  <a:pt x="132686" y="260"/>
                </a:lnTo>
                <a:lnTo>
                  <a:pt x="118954" y="0"/>
                </a:lnTo>
                <a:close/>
              </a:path>
              <a:path w="242570" h="1190625">
                <a:moveTo>
                  <a:pt x="207720" y="140476"/>
                </a:moveTo>
                <a:lnTo>
                  <a:pt x="205613" y="140476"/>
                </a:lnTo>
                <a:lnTo>
                  <a:pt x="206222" y="141543"/>
                </a:lnTo>
                <a:lnTo>
                  <a:pt x="206794" y="142051"/>
                </a:lnTo>
                <a:lnTo>
                  <a:pt x="207720" y="140476"/>
                </a:lnTo>
                <a:close/>
              </a:path>
              <a:path w="242570" h="1190625">
                <a:moveTo>
                  <a:pt x="203606" y="34507"/>
                </a:moveTo>
                <a:lnTo>
                  <a:pt x="199034" y="35358"/>
                </a:lnTo>
                <a:lnTo>
                  <a:pt x="190804" y="37263"/>
                </a:lnTo>
                <a:lnTo>
                  <a:pt x="208732" y="37263"/>
                </a:lnTo>
                <a:lnTo>
                  <a:pt x="203606" y="34507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" name="Graphic 61">
            <a:extLst>
              <a:ext uri="{FF2B5EF4-FFF2-40B4-BE49-F238E27FC236}">
                <a16:creationId xmlns:a16="http://schemas.microsoft.com/office/drawing/2014/main" id="{AD3E7E2E-1B56-DD3D-B19D-A58844C9C20A}"/>
              </a:ext>
            </a:extLst>
          </p:cNvPr>
          <p:cNvSpPr>
            <a:spLocks/>
          </p:cNvSpPr>
          <p:nvPr/>
        </p:nvSpPr>
        <p:spPr>
          <a:xfrm>
            <a:off x="9386707" y="2775613"/>
            <a:ext cx="384083" cy="1404871"/>
          </a:xfrm>
          <a:custGeom>
            <a:avLst/>
            <a:gdLst/>
            <a:ahLst/>
            <a:cxnLst/>
            <a:rect l="l" t="t" r="r" b="b"/>
            <a:pathLst>
              <a:path w="296545" h="1231265">
                <a:moveTo>
                  <a:pt x="129566" y="989803"/>
                </a:moveTo>
                <a:lnTo>
                  <a:pt x="53367" y="989803"/>
                </a:lnTo>
                <a:lnTo>
                  <a:pt x="66909" y="1005984"/>
                </a:lnTo>
                <a:lnTo>
                  <a:pt x="63547" y="1027396"/>
                </a:lnTo>
                <a:lnTo>
                  <a:pt x="63168" y="1058940"/>
                </a:lnTo>
                <a:lnTo>
                  <a:pt x="65386" y="1090927"/>
                </a:lnTo>
                <a:lnTo>
                  <a:pt x="69818" y="1113667"/>
                </a:lnTo>
                <a:lnTo>
                  <a:pt x="61361" y="1130500"/>
                </a:lnTo>
                <a:lnTo>
                  <a:pt x="50950" y="1146544"/>
                </a:lnTo>
                <a:lnTo>
                  <a:pt x="39394" y="1161870"/>
                </a:lnTo>
                <a:lnTo>
                  <a:pt x="27501" y="1176545"/>
                </a:lnTo>
                <a:lnTo>
                  <a:pt x="15515" y="1185853"/>
                </a:lnTo>
                <a:lnTo>
                  <a:pt x="5170" y="1197376"/>
                </a:lnTo>
                <a:lnTo>
                  <a:pt x="0" y="1210799"/>
                </a:lnTo>
                <a:lnTo>
                  <a:pt x="3536" y="1225808"/>
                </a:lnTo>
                <a:lnTo>
                  <a:pt x="10102" y="1229237"/>
                </a:lnTo>
                <a:lnTo>
                  <a:pt x="17201" y="1230774"/>
                </a:lnTo>
                <a:lnTo>
                  <a:pt x="24618" y="1230749"/>
                </a:lnTo>
                <a:lnTo>
                  <a:pt x="42282" y="1227661"/>
                </a:lnTo>
                <a:lnTo>
                  <a:pt x="58819" y="1219380"/>
                </a:lnTo>
                <a:lnTo>
                  <a:pt x="72756" y="1207012"/>
                </a:lnTo>
                <a:lnTo>
                  <a:pt x="82619" y="1191658"/>
                </a:lnTo>
                <a:lnTo>
                  <a:pt x="86429" y="1187315"/>
                </a:lnTo>
                <a:lnTo>
                  <a:pt x="90277" y="1183251"/>
                </a:lnTo>
                <a:lnTo>
                  <a:pt x="94392" y="1179161"/>
                </a:lnTo>
                <a:lnTo>
                  <a:pt x="109781" y="1169905"/>
                </a:lnTo>
                <a:lnTo>
                  <a:pt x="118836" y="1153520"/>
                </a:lnTo>
                <a:lnTo>
                  <a:pt x="122781" y="1133334"/>
                </a:lnTo>
                <a:lnTo>
                  <a:pt x="122840" y="1112677"/>
                </a:lnTo>
                <a:lnTo>
                  <a:pt x="123168" y="1090927"/>
                </a:lnTo>
                <a:lnTo>
                  <a:pt x="123219" y="1088756"/>
                </a:lnTo>
                <a:lnTo>
                  <a:pt x="125972" y="1041450"/>
                </a:lnTo>
                <a:lnTo>
                  <a:pt x="129239" y="993910"/>
                </a:lnTo>
                <a:lnTo>
                  <a:pt x="129566" y="989803"/>
                </a:lnTo>
                <a:close/>
              </a:path>
              <a:path w="296545" h="1231265">
                <a:moveTo>
                  <a:pt x="275831" y="726317"/>
                </a:moveTo>
                <a:lnTo>
                  <a:pt x="150818" y="726317"/>
                </a:lnTo>
                <a:lnTo>
                  <a:pt x="163408" y="738506"/>
                </a:lnTo>
                <a:lnTo>
                  <a:pt x="172193" y="773238"/>
                </a:lnTo>
                <a:lnTo>
                  <a:pt x="177944" y="824165"/>
                </a:lnTo>
                <a:lnTo>
                  <a:pt x="181433" y="884940"/>
                </a:lnTo>
                <a:lnTo>
                  <a:pt x="183441" y="949718"/>
                </a:lnTo>
                <a:lnTo>
                  <a:pt x="184752" y="1012396"/>
                </a:lnTo>
                <a:lnTo>
                  <a:pt x="186035" y="1062875"/>
                </a:lnTo>
                <a:lnTo>
                  <a:pt x="188185" y="1099565"/>
                </a:lnTo>
                <a:lnTo>
                  <a:pt x="191928" y="1114366"/>
                </a:lnTo>
                <a:lnTo>
                  <a:pt x="189210" y="1129502"/>
                </a:lnTo>
                <a:lnTo>
                  <a:pt x="187272" y="1141950"/>
                </a:lnTo>
                <a:lnTo>
                  <a:pt x="189322" y="1154389"/>
                </a:lnTo>
                <a:lnTo>
                  <a:pt x="198570" y="1169496"/>
                </a:lnTo>
                <a:lnTo>
                  <a:pt x="209433" y="1178825"/>
                </a:lnTo>
                <a:lnTo>
                  <a:pt x="219119" y="1189413"/>
                </a:lnTo>
                <a:lnTo>
                  <a:pt x="249384" y="1215364"/>
                </a:lnTo>
                <a:lnTo>
                  <a:pt x="280638" y="1223078"/>
                </a:lnTo>
                <a:lnTo>
                  <a:pt x="285781" y="1221503"/>
                </a:lnTo>
                <a:lnTo>
                  <a:pt x="292626" y="1220652"/>
                </a:lnTo>
                <a:lnTo>
                  <a:pt x="296170" y="1216321"/>
                </a:lnTo>
                <a:lnTo>
                  <a:pt x="295865" y="1201069"/>
                </a:lnTo>
                <a:lnTo>
                  <a:pt x="287367" y="1184438"/>
                </a:lnTo>
                <a:lnTo>
                  <a:pt x="277066" y="1170038"/>
                </a:lnTo>
                <a:lnTo>
                  <a:pt x="253523" y="1142217"/>
                </a:lnTo>
                <a:lnTo>
                  <a:pt x="239507" y="1120184"/>
                </a:lnTo>
                <a:lnTo>
                  <a:pt x="234529" y="1088756"/>
                </a:lnTo>
                <a:lnTo>
                  <a:pt x="235558" y="1055138"/>
                </a:lnTo>
                <a:lnTo>
                  <a:pt x="239566" y="1026533"/>
                </a:lnTo>
                <a:lnTo>
                  <a:pt x="246679" y="1018104"/>
                </a:lnTo>
                <a:lnTo>
                  <a:pt x="262551" y="1012396"/>
                </a:lnTo>
                <a:lnTo>
                  <a:pt x="278497" y="1007657"/>
                </a:lnTo>
                <a:lnTo>
                  <a:pt x="285832" y="1002136"/>
                </a:lnTo>
                <a:lnTo>
                  <a:pt x="285971" y="949215"/>
                </a:lnTo>
                <a:lnTo>
                  <a:pt x="284880" y="907808"/>
                </a:lnTo>
                <a:lnTo>
                  <a:pt x="282937" y="871571"/>
                </a:lnTo>
                <a:lnTo>
                  <a:pt x="280571" y="836171"/>
                </a:lnTo>
                <a:lnTo>
                  <a:pt x="278199" y="796772"/>
                </a:lnTo>
                <a:lnTo>
                  <a:pt x="276238" y="748538"/>
                </a:lnTo>
                <a:lnTo>
                  <a:pt x="275831" y="726317"/>
                </a:lnTo>
                <a:close/>
              </a:path>
              <a:path w="296545" h="1231265">
                <a:moveTo>
                  <a:pt x="125672" y="215180"/>
                </a:moveTo>
                <a:lnTo>
                  <a:pt x="128239" y="223607"/>
                </a:lnTo>
                <a:lnTo>
                  <a:pt x="129747" y="227447"/>
                </a:lnTo>
                <a:lnTo>
                  <a:pt x="130539" y="231398"/>
                </a:lnTo>
                <a:lnTo>
                  <a:pt x="130955" y="240161"/>
                </a:lnTo>
                <a:lnTo>
                  <a:pt x="126315" y="246773"/>
                </a:lnTo>
                <a:lnTo>
                  <a:pt x="124035" y="257298"/>
                </a:lnTo>
                <a:lnTo>
                  <a:pt x="122377" y="267774"/>
                </a:lnTo>
                <a:lnTo>
                  <a:pt x="119602" y="274235"/>
                </a:lnTo>
                <a:lnTo>
                  <a:pt x="108960" y="286294"/>
                </a:lnTo>
                <a:lnTo>
                  <a:pt x="94111" y="297699"/>
                </a:lnTo>
                <a:lnTo>
                  <a:pt x="81184" y="309865"/>
                </a:lnTo>
                <a:lnTo>
                  <a:pt x="76307" y="324210"/>
                </a:lnTo>
                <a:lnTo>
                  <a:pt x="71430" y="325467"/>
                </a:lnTo>
                <a:lnTo>
                  <a:pt x="70910" y="326089"/>
                </a:lnTo>
                <a:lnTo>
                  <a:pt x="68192" y="330357"/>
                </a:lnTo>
                <a:lnTo>
                  <a:pt x="59232" y="358610"/>
                </a:lnTo>
                <a:lnTo>
                  <a:pt x="52714" y="387584"/>
                </a:lnTo>
                <a:lnTo>
                  <a:pt x="46829" y="416723"/>
                </a:lnTo>
                <a:lnTo>
                  <a:pt x="39769" y="445469"/>
                </a:lnTo>
                <a:lnTo>
                  <a:pt x="31516" y="461932"/>
                </a:lnTo>
                <a:lnTo>
                  <a:pt x="28755" y="477948"/>
                </a:lnTo>
                <a:lnTo>
                  <a:pt x="30943" y="494209"/>
                </a:lnTo>
                <a:lnTo>
                  <a:pt x="37534" y="511408"/>
                </a:lnTo>
                <a:lnTo>
                  <a:pt x="38017" y="517720"/>
                </a:lnTo>
                <a:lnTo>
                  <a:pt x="32393" y="536659"/>
                </a:lnTo>
                <a:lnTo>
                  <a:pt x="31013" y="555788"/>
                </a:lnTo>
                <a:lnTo>
                  <a:pt x="32709" y="575098"/>
                </a:lnTo>
                <a:lnTo>
                  <a:pt x="36315" y="594580"/>
                </a:lnTo>
                <a:lnTo>
                  <a:pt x="39579" y="597501"/>
                </a:lnTo>
                <a:lnTo>
                  <a:pt x="43389" y="600346"/>
                </a:lnTo>
                <a:lnTo>
                  <a:pt x="38957" y="603889"/>
                </a:lnTo>
                <a:lnTo>
                  <a:pt x="39211" y="607331"/>
                </a:lnTo>
                <a:lnTo>
                  <a:pt x="40950" y="608334"/>
                </a:lnTo>
                <a:lnTo>
                  <a:pt x="44976" y="610315"/>
                </a:lnTo>
                <a:lnTo>
                  <a:pt x="43127" y="638222"/>
                </a:lnTo>
                <a:lnTo>
                  <a:pt x="38439" y="687103"/>
                </a:lnTo>
                <a:lnTo>
                  <a:pt x="31840" y="749412"/>
                </a:lnTo>
                <a:lnTo>
                  <a:pt x="24259" y="817598"/>
                </a:lnTo>
                <a:lnTo>
                  <a:pt x="16526" y="884940"/>
                </a:lnTo>
                <a:lnTo>
                  <a:pt x="9864" y="941412"/>
                </a:lnTo>
                <a:lnTo>
                  <a:pt x="4908" y="981943"/>
                </a:lnTo>
                <a:lnTo>
                  <a:pt x="13363" y="998860"/>
                </a:lnTo>
                <a:lnTo>
                  <a:pt x="53367" y="989803"/>
                </a:lnTo>
                <a:lnTo>
                  <a:pt x="129566" y="989803"/>
                </a:lnTo>
                <a:lnTo>
                  <a:pt x="131057" y="971072"/>
                </a:lnTo>
                <a:lnTo>
                  <a:pt x="135974" y="875818"/>
                </a:lnTo>
                <a:lnTo>
                  <a:pt x="140616" y="809281"/>
                </a:lnTo>
                <a:lnTo>
                  <a:pt x="145794" y="753586"/>
                </a:lnTo>
                <a:lnTo>
                  <a:pt x="150818" y="726317"/>
                </a:lnTo>
                <a:lnTo>
                  <a:pt x="275831" y="726317"/>
                </a:lnTo>
                <a:lnTo>
                  <a:pt x="275113" y="687103"/>
                </a:lnTo>
                <a:lnTo>
                  <a:pt x="275215" y="606226"/>
                </a:lnTo>
                <a:lnTo>
                  <a:pt x="272687" y="598644"/>
                </a:lnTo>
                <a:lnTo>
                  <a:pt x="271290" y="594720"/>
                </a:lnTo>
                <a:lnTo>
                  <a:pt x="265588" y="588840"/>
                </a:lnTo>
                <a:lnTo>
                  <a:pt x="266818" y="576774"/>
                </a:lnTo>
                <a:lnTo>
                  <a:pt x="271400" y="565819"/>
                </a:lnTo>
                <a:lnTo>
                  <a:pt x="277813" y="555748"/>
                </a:lnTo>
                <a:lnTo>
                  <a:pt x="284536" y="546333"/>
                </a:lnTo>
                <a:lnTo>
                  <a:pt x="285397" y="537931"/>
                </a:lnTo>
                <a:lnTo>
                  <a:pt x="276624" y="499952"/>
                </a:lnTo>
                <a:lnTo>
                  <a:pt x="275977" y="491355"/>
                </a:lnTo>
                <a:lnTo>
                  <a:pt x="282601" y="445110"/>
                </a:lnTo>
                <a:lnTo>
                  <a:pt x="278834" y="398341"/>
                </a:lnTo>
                <a:lnTo>
                  <a:pt x="265104" y="353632"/>
                </a:lnTo>
                <a:lnTo>
                  <a:pt x="241839" y="313567"/>
                </a:lnTo>
                <a:lnTo>
                  <a:pt x="243300" y="310849"/>
                </a:lnTo>
                <a:lnTo>
                  <a:pt x="244506" y="308436"/>
                </a:lnTo>
                <a:lnTo>
                  <a:pt x="244290" y="305579"/>
                </a:lnTo>
                <a:lnTo>
                  <a:pt x="237229" y="300105"/>
                </a:lnTo>
                <a:lnTo>
                  <a:pt x="230904" y="296867"/>
                </a:lnTo>
                <a:lnTo>
                  <a:pt x="222370" y="293819"/>
                </a:lnTo>
                <a:lnTo>
                  <a:pt x="213452" y="289770"/>
                </a:lnTo>
                <a:lnTo>
                  <a:pt x="209903" y="281566"/>
                </a:lnTo>
                <a:lnTo>
                  <a:pt x="207638" y="271148"/>
                </a:lnTo>
                <a:lnTo>
                  <a:pt x="202571" y="260456"/>
                </a:lnTo>
                <a:lnTo>
                  <a:pt x="202357" y="258076"/>
                </a:lnTo>
                <a:lnTo>
                  <a:pt x="202264" y="249739"/>
                </a:lnTo>
                <a:lnTo>
                  <a:pt x="203112" y="233651"/>
                </a:lnTo>
                <a:lnTo>
                  <a:pt x="204838" y="216692"/>
                </a:lnTo>
                <a:lnTo>
                  <a:pt x="127399" y="216692"/>
                </a:lnTo>
                <a:lnTo>
                  <a:pt x="125672" y="215180"/>
                </a:lnTo>
                <a:close/>
              </a:path>
              <a:path w="296545" h="1231265">
                <a:moveTo>
                  <a:pt x="205495" y="210227"/>
                </a:moveTo>
                <a:lnTo>
                  <a:pt x="123526" y="210227"/>
                </a:lnTo>
                <a:lnTo>
                  <a:pt x="127399" y="216692"/>
                </a:lnTo>
                <a:lnTo>
                  <a:pt x="204838" y="216692"/>
                </a:lnTo>
                <a:lnTo>
                  <a:pt x="205495" y="210227"/>
                </a:lnTo>
                <a:close/>
              </a:path>
              <a:path w="296545" h="1231265">
                <a:moveTo>
                  <a:pt x="153360" y="0"/>
                </a:moveTo>
                <a:lnTo>
                  <a:pt x="140043" y="5644"/>
                </a:lnTo>
                <a:lnTo>
                  <a:pt x="128771" y="17048"/>
                </a:lnTo>
                <a:lnTo>
                  <a:pt x="103645" y="23859"/>
                </a:lnTo>
                <a:lnTo>
                  <a:pt x="87791" y="40565"/>
                </a:lnTo>
                <a:lnTo>
                  <a:pt x="77629" y="63543"/>
                </a:lnTo>
                <a:lnTo>
                  <a:pt x="69576" y="89171"/>
                </a:lnTo>
                <a:lnTo>
                  <a:pt x="66031" y="114173"/>
                </a:lnTo>
                <a:lnTo>
                  <a:pt x="60537" y="148801"/>
                </a:lnTo>
                <a:lnTo>
                  <a:pt x="55639" y="181547"/>
                </a:lnTo>
                <a:lnTo>
                  <a:pt x="53879" y="200906"/>
                </a:lnTo>
                <a:lnTo>
                  <a:pt x="65522" y="203143"/>
                </a:lnTo>
                <a:lnTo>
                  <a:pt x="113901" y="213114"/>
                </a:lnTo>
                <a:lnTo>
                  <a:pt x="125672" y="215180"/>
                </a:lnTo>
                <a:lnTo>
                  <a:pt x="123526" y="210227"/>
                </a:lnTo>
                <a:lnTo>
                  <a:pt x="205495" y="210227"/>
                </a:lnTo>
                <a:lnTo>
                  <a:pt x="205720" y="208018"/>
                </a:lnTo>
                <a:lnTo>
                  <a:pt x="216086" y="205806"/>
                </a:lnTo>
                <a:lnTo>
                  <a:pt x="261188" y="195086"/>
                </a:lnTo>
                <a:lnTo>
                  <a:pt x="271697" y="192866"/>
                </a:lnTo>
                <a:lnTo>
                  <a:pt x="272178" y="178013"/>
                </a:lnTo>
                <a:lnTo>
                  <a:pt x="267328" y="153884"/>
                </a:lnTo>
                <a:lnTo>
                  <a:pt x="260420" y="129326"/>
                </a:lnTo>
                <a:lnTo>
                  <a:pt x="254730" y="113187"/>
                </a:lnTo>
                <a:lnTo>
                  <a:pt x="255492" y="111853"/>
                </a:lnTo>
                <a:lnTo>
                  <a:pt x="236253" y="47304"/>
                </a:lnTo>
                <a:lnTo>
                  <a:pt x="182225" y="6621"/>
                </a:lnTo>
                <a:lnTo>
                  <a:pt x="167745" y="272"/>
                </a:lnTo>
                <a:lnTo>
                  <a:pt x="15336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2052" name="Image 62">
            <a:extLst>
              <a:ext uri="{FF2B5EF4-FFF2-40B4-BE49-F238E27FC236}">
                <a16:creationId xmlns:a16="http://schemas.microsoft.com/office/drawing/2014/main" id="{3D67BAD1-AA22-C6F1-5F29-F07ABC100FB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30" y="2697964"/>
            <a:ext cx="1211053" cy="14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raphic 63">
            <a:extLst>
              <a:ext uri="{FF2B5EF4-FFF2-40B4-BE49-F238E27FC236}">
                <a16:creationId xmlns:a16="http://schemas.microsoft.com/office/drawing/2014/main" id="{D26EE49F-3C43-BB53-A5F4-551C25589E9E}"/>
              </a:ext>
            </a:extLst>
          </p:cNvPr>
          <p:cNvSpPr>
            <a:spLocks/>
          </p:cNvSpPr>
          <p:nvPr/>
        </p:nvSpPr>
        <p:spPr>
          <a:xfrm>
            <a:off x="11161767" y="2841422"/>
            <a:ext cx="397242" cy="1356328"/>
          </a:xfrm>
          <a:custGeom>
            <a:avLst/>
            <a:gdLst/>
            <a:ahLst/>
            <a:cxnLst/>
            <a:rect l="l" t="t" r="r" b="b"/>
            <a:pathLst>
              <a:path w="306705" h="1188720">
                <a:moveTo>
                  <a:pt x="124374" y="868679"/>
                </a:moveTo>
                <a:lnTo>
                  <a:pt x="55587" y="868679"/>
                </a:lnTo>
                <a:lnTo>
                  <a:pt x="67291" y="872489"/>
                </a:lnTo>
                <a:lnTo>
                  <a:pt x="67339" y="892809"/>
                </a:lnTo>
                <a:lnTo>
                  <a:pt x="67453" y="906779"/>
                </a:lnTo>
                <a:lnTo>
                  <a:pt x="68021" y="930909"/>
                </a:lnTo>
                <a:lnTo>
                  <a:pt x="70270" y="958849"/>
                </a:lnTo>
                <a:lnTo>
                  <a:pt x="75114" y="989329"/>
                </a:lnTo>
                <a:lnTo>
                  <a:pt x="71940" y="998219"/>
                </a:lnTo>
                <a:lnTo>
                  <a:pt x="69911" y="1005839"/>
                </a:lnTo>
                <a:lnTo>
                  <a:pt x="69039" y="1013459"/>
                </a:lnTo>
                <a:lnTo>
                  <a:pt x="69336" y="1024889"/>
                </a:lnTo>
                <a:lnTo>
                  <a:pt x="63312" y="1032509"/>
                </a:lnTo>
                <a:lnTo>
                  <a:pt x="60005" y="1040129"/>
                </a:lnTo>
                <a:lnTo>
                  <a:pt x="60131" y="1047749"/>
                </a:lnTo>
                <a:lnTo>
                  <a:pt x="64408" y="1056639"/>
                </a:lnTo>
                <a:lnTo>
                  <a:pt x="61005" y="1062989"/>
                </a:lnTo>
                <a:lnTo>
                  <a:pt x="61513" y="1070609"/>
                </a:lnTo>
                <a:lnTo>
                  <a:pt x="65589" y="1075689"/>
                </a:lnTo>
                <a:lnTo>
                  <a:pt x="57644" y="1092199"/>
                </a:lnTo>
                <a:lnTo>
                  <a:pt x="47862" y="1107439"/>
                </a:lnTo>
                <a:lnTo>
                  <a:pt x="37006" y="1122679"/>
                </a:lnTo>
                <a:lnTo>
                  <a:pt x="25838" y="1136649"/>
                </a:lnTo>
                <a:lnTo>
                  <a:pt x="14573" y="1145539"/>
                </a:lnTo>
                <a:lnTo>
                  <a:pt x="4855" y="1156969"/>
                </a:lnTo>
                <a:lnTo>
                  <a:pt x="0" y="1169669"/>
                </a:lnTo>
                <a:lnTo>
                  <a:pt x="3321" y="1184909"/>
                </a:lnTo>
                <a:lnTo>
                  <a:pt x="9494" y="1187449"/>
                </a:lnTo>
                <a:lnTo>
                  <a:pt x="16161" y="1188719"/>
                </a:lnTo>
                <a:lnTo>
                  <a:pt x="23133" y="1188719"/>
                </a:lnTo>
                <a:lnTo>
                  <a:pt x="39724" y="1186179"/>
                </a:lnTo>
                <a:lnTo>
                  <a:pt x="55255" y="1178559"/>
                </a:lnTo>
                <a:lnTo>
                  <a:pt x="68343" y="1165859"/>
                </a:lnTo>
                <a:lnTo>
                  <a:pt x="77604" y="1151889"/>
                </a:lnTo>
                <a:lnTo>
                  <a:pt x="81198" y="1146809"/>
                </a:lnTo>
                <a:lnTo>
                  <a:pt x="84805" y="1142999"/>
                </a:lnTo>
                <a:lnTo>
                  <a:pt x="88678" y="1139189"/>
                </a:lnTo>
                <a:lnTo>
                  <a:pt x="103129" y="1132839"/>
                </a:lnTo>
                <a:lnTo>
                  <a:pt x="111625" y="1122679"/>
                </a:lnTo>
                <a:lnTo>
                  <a:pt x="115319" y="1109979"/>
                </a:lnTo>
                <a:lnTo>
                  <a:pt x="115361" y="1092199"/>
                </a:lnTo>
                <a:lnTo>
                  <a:pt x="114129" y="1089659"/>
                </a:lnTo>
                <a:lnTo>
                  <a:pt x="112821" y="1082039"/>
                </a:lnTo>
                <a:lnTo>
                  <a:pt x="118162" y="1078229"/>
                </a:lnTo>
                <a:lnTo>
                  <a:pt x="122016" y="1073149"/>
                </a:lnTo>
                <a:lnTo>
                  <a:pt x="123469" y="1066799"/>
                </a:lnTo>
                <a:lnTo>
                  <a:pt x="121609" y="1060449"/>
                </a:lnTo>
                <a:lnTo>
                  <a:pt x="122003" y="1051559"/>
                </a:lnTo>
                <a:lnTo>
                  <a:pt x="128340" y="1045209"/>
                </a:lnTo>
                <a:lnTo>
                  <a:pt x="126118" y="1036319"/>
                </a:lnTo>
                <a:lnTo>
                  <a:pt x="117362" y="1014729"/>
                </a:lnTo>
                <a:lnTo>
                  <a:pt x="115940" y="989329"/>
                </a:lnTo>
                <a:lnTo>
                  <a:pt x="118854" y="962659"/>
                </a:lnTo>
                <a:lnTo>
                  <a:pt x="123108" y="938529"/>
                </a:lnTo>
                <a:lnTo>
                  <a:pt x="123856" y="892809"/>
                </a:lnTo>
                <a:lnTo>
                  <a:pt x="124019" y="883919"/>
                </a:lnTo>
                <a:lnTo>
                  <a:pt x="124374" y="868679"/>
                </a:lnTo>
                <a:close/>
              </a:path>
              <a:path w="306705" h="1188720">
                <a:moveTo>
                  <a:pt x="173184" y="866139"/>
                </a:moveTo>
                <a:lnTo>
                  <a:pt x="173233" y="930909"/>
                </a:lnTo>
                <a:lnTo>
                  <a:pt x="173304" y="944879"/>
                </a:lnTo>
                <a:lnTo>
                  <a:pt x="174136" y="971549"/>
                </a:lnTo>
                <a:lnTo>
                  <a:pt x="176169" y="977899"/>
                </a:lnTo>
                <a:lnTo>
                  <a:pt x="176096" y="989329"/>
                </a:lnTo>
                <a:lnTo>
                  <a:pt x="175378" y="998219"/>
                </a:lnTo>
                <a:lnTo>
                  <a:pt x="174860" y="1005839"/>
                </a:lnTo>
                <a:lnTo>
                  <a:pt x="169546" y="1014729"/>
                </a:lnTo>
                <a:lnTo>
                  <a:pt x="167069" y="1022349"/>
                </a:lnTo>
                <a:lnTo>
                  <a:pt x="167963" y="1029969"/>
                </a:lnTo>
                <a:lnTo>
                  <a:pt x="172765" y="1038859"/>
                </a:lnTo>
                <a:lnTo>
                  <a:pt x="171782" y="1047749"/>
                </a:lnTo>
                <a:lnTo>
                  <a:pt x="172466" y="1059179"/>
                </a:lnTo>
                <a:lnTo>
                  <a:pt x="175179" y="1070609"/>
                </a:lnTo>
                <a:lnTo>
                  <a:pt x="180283" y="1076959"/>
                </a:lnTo>
                <a:lnTo>
                  <a:pt x="179966" y="1079499"/>
                </a:lnTo>
                <a:lnTo>
                  <a:pt x="179864" y="1085849"/>
                </a:lnTo>
                <a:lnTo>
                  <a:pt x="175894" y="1097279"/>
                </a:lnTo>
                <a:lnTo>
                  <a:pt x="176443" y="1108709"/>
                </a:lnTo>
                <a:lnTo>
                  <a:pt x="180366" y="1120139"/>
                </a:lnTo>
                <a:lnTo>
                  <a:pt x="186519" y="1130299"/>
                </a:lnTo>
                <a:lnTo>
                  <a:pt x="196725" y="1139189"/>
                </a:lnTo>
                <a:lnTo>
                  <a:pt x="214888" y="1159509"/>
                </a:lnTo>
                <a:lnTo>
                  <a:pt x="253169" y="1181099"/>
                </a:lnTo>
                <a:lnTo>
                  <a:pt x="263608" y="1182369"/>
                </a:lnTo>
                <a:lnTo>
                  <a:pt x="268434" y="1179829"/>
                </a:lnTo>
                <a:lnTo>
                  <a:pt x="274873" y="1179829"/>
                </a:lnTo>
                <a:lnTo>
                  <a:pt x="278213" y="1176019"/>
                </a:lnTo>
                <a:lnTo>
                  <a:pt x="277908" y="1160779"/>
                </a:lnTo>
                <a:lnTo>
                  <a:pt x="269925" y="1144269"/>
                </a:lnTo>
                <a:lnTo>
                  <a:pt x="260250" y="1130299"/>
                </a:lnTo>
                <a:lnTo>
                  <a:pt x="238144" y="1103629"/>
                </a:lnTo>
                <a:lnTo>
                  <a:pt x="231344" y="1097279"/>
                </a:lnTo>
                <a:lnTo>
                  <a:pt x="224125" y="1087119"/>
                </a:lnTo>
                <a:lnTo>
                  <a:pt x="218262" y="1076959"/>
                </a:lnTo>
                <a:lnTo>
                  <a:pt x="215526" y="1068069"/>
                </a:lnTo>
                <a:lnTo>
                  <a:pt x="223133" y="1061719"/>
                </a:lnTo>
                <a:lnTo>
                  <a:pt x="223984" y="1055369"/>
                </a:lnTo>
                <a:lnTo>
                  <a:pt x="224530" y="1045209"/>
                </a:lnTo>
                <a:lnTo>
                  <a:pt x="227794" y="1037589"/>
                </a:lnTo>
                <a:lnTo>
                  <a:pt x="227891" y="1029969"/>
                </a:lnTo>
                <a:lnTo>
                  <a:pt x="225732" y="1023619"/>
                </a:lnTo>
                <a:lnTo>
                  <a:pt x="222231" y="1014729"/>
                </a:lnTo>
                <a:lnTo>
                  <a:pt x="222422" y="1005839"/>
                </a:lnTo>
                <a:lnTo>
                  <a:pt x="225025" y="991869"/>
                </a:lnTo>
                <a:lnTo>
                  <a:pt x="224835" y="979169"/>
                </a:lnTo>
                <a:lnTo>
                  <a:pt x="223793" y="975359"/>
                </a:lnTo>
                <a:lnTo>
                  <a:pt x="223958" y="966469"/>
                </a:lnTo>
                <a:lnTo>
                  <a:pt x="229018" y="934719"/>
                </a:lnTo>
                <a:lnTo>
                  <a:pt x="231599" y="906779"/>
                </a:lnTo>
                <a:lnTo>
                  <a:pt x="232211" y="878839"/>
                </a:lnTo>
                <a:lnTo>
                  <a:pt x="232048" y="872489"/>
                </a:lnTo>
                <a:lnTo>
                  <a:pt x="174064" y="872489"/>
                </a:lnTo>
                <a:lnTo>
                  <a:pt x="173184" y="866139"/>
                </a:lnTo>
                <a:close/>
              </a:path>
              <a:path w="306705" h="1188720">
                <a:moveTo>
                  <a:pt x="231722" y="859789"/>
                </a:moveTo>
                <a:lnTo>
                  <a:pt x="173911" y="859789"/>
                </a:lnTo>
                <a:lnTo>
                  <a:pt x="174186" y="864869"/>
                </a:lnTo>
                <a:lnTo>
                  <a:pt x="174179" y="868679"/>
                </a:lnTo>
                <a:lnTo>
                  <a:pt x="174064" y="872489"/>
                </a:lnTo>
                <a:lnTo>
                  <a:pt x="232048" y="872489"/>
                </a:lnTo>
                <a:lnTo>
                  <a:pt x="231722" y="859789"/>
                </a:lnTo>
                <a:close/>
              </a:path>
              <a:path w="306705" h="1188720">
                <a:moveTo>
                  <a:pt x="224569" y="151129"/>
                </a:moveTo>
                <a:lnTo>
                  <a:pt x="86849" y="151129"/>
                </a:lnTo>
                <a:lnTo>
                  <a:pt x="87967" y="152400"/>
                </a:lnTo>
                <a:lnTo>
                  <a:pt x="92336" y="162559"/>
                </a:lnTo>
                <a:lnTo>
                  <a:pt x="99030" y="173989"/>
                </a:lnTo>
                <a:lnTo>
                  <a:pt x="105844" y="184150"/>
                </a:lnTo>
                <a:lnTo>
                  <a:pt x="112336" y="196850"/>
                </a:lnTo>
                <a:lnTo>
                  <a:pt x="124522" y="245109"/>
                </a:lnTo>
                <a:lnTo>
                  <a:pt x="125267" y="256539"/>
                </a:lnTo>
                <a:lnTo>
                  <a:pt x="117253" y="261619"/>
                </a:lnTo>
                <a:lnTo>
                  <a:pt x="112351" y="265429"/>
                </a:lnTo>
                <a:lnTo>
                  <a:pt x="102346" y="276859"/>
                </a:lnTo>
                <a:lnTo>
                  <a:pt x="88399" y="288289"/>
                </a:lnTo>
                <a:lnTo>
                  <a:pt x="76261" y="299719"/>
                </a:lnTo>
                <a:lnTo>
                  <a:pt x="71685" y="313689"/>
                </a:lnTo>
                <a:lnTo>
                  <a:pt x="67101" y="314959"/>
                </a:lnTo>
                <a:lnTo>
                  <a:pt x="66618" y="314959"/>
                </a:lnTo>
                <a:lnTo>
                  <a:pt x="64065" y="320039"/>
                </a:lnTo>
                <a:lnTo>
                  <a:pt x="55644" y="346709"/>
                </a:lnTo>
                <a:lnTo>
                  <a:pt x="49516" y="374650"/>
                </a:lnTo>
                <a:lnTo>
                  <a:pt x="43986" y="402589"/>
                </a:lnTo>
                <a:lnTo>
                  <a:pt x="37357" y="430529"/>
                </a:lnTo>
                <a:lnTo>
                  <a:pt x="29609" y="447039"/>
                </a:lnTo>
                <a:lnTo>
                  <a:pt x="27018" y="462279"/>
                </a:lnTo>
                <a:lnTo>
                  <a:pt x="29072" y="477519"/>
                </a:lnTo>
                <a:lnTo>
                  <a:pt x="35262" y="494029"/>
                </a:lnTo>
                <a:lnTo>
                  <a:pt x="35706" y="500379"/>
                </a:lnTo>
                <a:lnTo>
                  <a:pt x="30427" y="519429"/>
                </a:lnTo>
                <a:lnTo>
                  <a:pt x="29136" y="537209"/>
                </a:lnTo>
                <a:lnTo>
                  <a:pt x="30733" y="556259"/>
                </a:lnTo>
                <a:lnTo>
                  <a:pt x="34119" y="575309"/>
                </a:lnTo>
                <a:lnTo>
                  <a:pt x="37180" y="577849"/>
                </a:lnTo>
                <a:lnTo>
                  <a:pt x="40761" y="580389"/>
                </a:lnTo>
                <a:lnTo>
                  <a:pt x="36595" y="584199"/>
                </a:lnTo>
                <a:lnTo>
                  <a:pt x="36837" y="586739"/>
                </a:lnTo>
                <a:lnTo>
                  <a:pt x="38462" y="588009"/>
                </a:lnTo>
                <a:lnTo>
                  <a:pt x="42247" y="590549"/>
                </a:lnTo>
                <a:lnTo>
                  <a:pt x="24942" y="629919"/>
                </a:lnTo>
                <a:lnTo>
                  <a:pt x="14582" y="656589"/>
                </a:lnTo>
                <a:lnTo>
                  <a:pt x="9534" y="674369"/>
                </a:lnTo>
                <a:lnTo>
                  <a:pt x="8163" y="689609"/>
                </a:lnTo>
                <a:lnTo>
                  <a:pt x="8837" y="708659"/>
                </a:lnTo>
                <a:lnTo>
                  <a:pt x="9921" y="735329"/>
                </a:lnTo>
                <a:lnTo>
                  <a:pt x="9783" y="778509"/>
                </a:lnTo>
                <a:lnTo>
                  <a:pt x="6788" y="840739"/>
                </a:lnTo>
                <a:lnTo>
                  <a:pt x="23079" y="864869"/>
                </a:lnTo>
                <a:lnTo>
                  <a:pt x="40097" y="871219"/>
                </a:lnTo>
                <a:lnTo>
                  <a:pt x="55587" y="868679"/>
                </a:lnTo>
                <a:lnTo>
                  <a:pt x="124374" y="868679"/>
                </a:lnTo>
                <a:lnTo>
                  <a:pt x="124581" y="859789"/>
                </a:lnTo>
                <a:lnTo>
                  <a:pt x="139288" y="859789"/>
                </a:lnTo>
                <a:lnTo>
                  <a:pt x="141675" y="855979"/>
                </a:lnTo>
                <a:lnTo>
                  <a:pt x="231624" y="855979"/>
                </a:lnTo>
                <a:lnTo>
                  <a:pt x="231460" y="849629"/>
                </a:lnTo>
                <a:lnTo>
                  <a:pt x="231384" y="842009"/>
                </a:lnTo>
                <a:lnTo>
                  <a:pt x="230762" y="842009"/>
                </a:lnTo>
                <a:lnTo>
                  <a:pt x="230956" y="834389"/>
                </a:lnTo>
                <a:lnTo>
                  <a:pt x="298972" y="834389"/>
                </a:lnTo>
                <a:lnTo>
                  <a:pt x="305688" y="826769"/>
                </a:lnTo>
                <a:lnTo>
                  <a:pt x="306656" y="778509"/>
                </a:lnTo>
                <a:lnTo>
                  <a:pt x="298158" y="723899"/>
                </a:lnTo>
                <a:lnTo>
                  <a:pt x="289910" y="688339"/>
                </a:lnTo>
                <a:lnTo>
                  <a:pt x="280995" y="664209"/>
                </a:lnTo>
                <a:lnTo>
                  <a:pt x="275044" y="636269"/>
                </a:lnTo>
                <a:lnTo>
                  <a:pt x="268675" y="609599"/>
                </a:lnTo>
                <a:lnTo>
                  <a:pt x="258502" y="585469"/>
                </a:lnTo>
                <a:lnTo>
                  <a:pt x="256140" y="579119"/>
                </a:lnTo>
                <a:lnTo>
                  <a:pt x="254819" y="575309"/>
                </a:lnTo>
                <a:lnTo>
                  <a:pt x="249473" y="568959"/>
                </a:lnTo>
                <a:lnTo>
                  <a:pt x="250628" y="557529"/>
                </a:lnTo>
                <a:lnTo>
                  <a:pt x="254931" y="547369"/>
                </a:lnTo>
                <a:lnTo>
                  <a:pt x="260953" y="537209"/>
                </a:lnTo>
                <a:lnTo>
                  <a:pt x="267265" y="528319"/>
                </a:lnTo>
                <a:lnTo>
                  <a:pt x="268077" y="519429"/>
                </a:lnTo>
                <a:lnTo>
                  <a:pt x="259836" y="483869"/>
                </a:lnTo>
                <a:lnTo>
                  <a:pt x="259226" y="474979"/>
                </a:lnTo>
                <a:lnTo>
                  <a:pt x="265451" y="430529"/>
                </a:lnTo>
                <a:lnTo>
                  <a:pt x="261916" y="384809"/>
                </a:lnTo>
                <a:lnTo>
                  <a:pt x="249021" y="341629"/>
                </a:lnTo>
                <a:lnTo>
                  <a:pt x="227172" y="303529"/>
                </a:lnTo>
                <a:lnTo>
                  <a:pt x="228543" y="300989"/>
                </a:lnTo>
                <a:lnTo>
                  <a:pt x="229661" y="298450"/>
                </a:lnTo>
                <a:lnTo>
                  <a:pt x="229470" y="295909"/>
                </a:lnTo>
                <a:lnTo>
                  <a:pt x="222841" y="290829"/>
                </a:lnTo>
                <a:lnTo>
                  <a:pt x="216885" y="287019"/>
                </a:lnTo>
                <a:lnTo>
                  <a:pt x="208884" y="284479"/>
                </a:lnTo>
                <a:lnTo>
                  <a:pt x="198185" y="281939"/>
                </a:lnTo>
                <a:lnTo>
                  <a:pt x="189749" y="276859"/>
                </a:lnTo>
                <a:lnTo>
                  <a:pt x="182521" y="269239"/>
                </a:lnTo>
                <a:lnTo>
                  <a:pt x="175444" y="260350"/>
                </a:lnTo>
                <a:lnTo>
                  <a:pt x="168001" y="240029"/>
                </a:lnTo>
                <a:lnTo>
                  <a:pt x="187109" y="209550"/>
                </a:lnTo>
                <a:lnTo>
                  <a:pt x="213856" y="173989"/>
                </a:lnTo>
                <a:lnTo>
                  <a:pt x="224569" y="151129"/>
                </a:lnTo>
                <a:close/>
              </a:path>
              <a:path w="306705" h="1188720">
                <a:moveTo>
                  <a:pt x="231624" y="855979"/>
                </a:moveTo>
                <a:lnTo>
                  <a:pt x="141675" y="855979"/>
                </a:lnTo>
                <a:lnTo>
                  <a:pt x="148988" y="857249"/>
                </a:lnTo>
                <a:lnTo>
                  <a:pt x="166428" y="862329"/>
                </a:lnTo>
                <a:lnTo>
                  <a:pt x="173184" y="866139"/>
                </a:lnTo>
                <a:lnTo>
                  <a:pt x="173911" y="859789"/>
                </a:lnTo>
                <a:lnTo>
                  <a:pt x="231722" y="859789"/>
                </a:lnTo>
                <a:lnTo>
                  <a:pt x="231624" y="855979"/>
                </a:lnTo>
                <a:close/>
              </a:path>
              <a:path w="306705" h="1188720">
                <a:moveTo>
                  <a:pt x="139288" y="859789"/>
                </a:moveTo>
                <a:lnTo>
                  <a:pt x="124581" y="859789"/>
                </a:lnTo>
                <a:lnTo>
                  <a:pt x="133045" y="861059"/>
                </a:lnTo>
                <a:lnTo>
                  <a:pt x="136119" y="862329"/>
                </a:lnTo>
                <a:lnTo>
                  <a:pt x="137697" y="862329"/>
                </a:lnTo>
                <a:lnTo>
                  <a:pt x="139288" y="859789"/>
                </a:lnTo>
                <a:close/>
              </a:path>
              <a:path w="306705" h="1188720">
                <a:moveTo>
                  <a:pt x="298972" y="834389"/>
                </a:moveTo>
                <a:lnTo>
                  <a:pt x="230956" y="834389"/>
                </a:lnTo>
                <a:lnTo>
                  <a:pt x="246479" y="842009"/>
                </a:lnTo>
                <a:lnTo>
                  <a:pt x="261820" y="852169"/>
                </a:lnTo>
                <a:lnTo>
                  <a:pt x="275376" y="857249"/>
                </a:lnTo>
                <a:lnTo>
                  <a:pt x="285541" y="849629"/>
                </a:lnTo>
                <a:lnTo>
                  <a:pt x="298972" y="834389"/>
                </a:lnTo>
                <a:close/>
              </a:path>
              <a:path w="306705" h="1188720">
                <a:moveTo>
                  <a:pt x="231399" y="839469"/>
                </a:moveTo>
                <a:lnTo>
                  <a:pt x="231055" y="840739"/>
                </a:lnTo>
                <a:lnTo>
                  <a:pt x="230762" y="842009"/>
                </a:lnTo>
                <a:lnTo>
                  <a:pt x="231384" y="842009"/>
                </a:lnTo>
                <a:lnTo>
                  <a:pt x="231399" y="839469"/>
                </a:lnTo>
                <a:close/>
              </a:path>
              <a:path w="306705" h="1188720">
                <a:moveTo>
                  <a:pt x="157573" y="0"/>
                </a:moveTo>
                <a:lnTo>
                  <a:pt x="144060" y="0"/>
                </a:lnTo>
                <a:lnTo>
                  <a:pt x="131551" y="6350"/>
                </a:lnTo>
                <a:lnTo>
                  <a:pt x="120961" y="16509"/>
                </a:lnTo>
                <a:lnTo>
                  <a:pt x="111868" y="16509"/>
                </a:lnTo>
                <a:lnTo>
                  <a:pt x="104604" y="20319"/>
                </a:lnTo>
                <a:lnTo>
                  <a:pt x="96069" y="21589"/>
                </a:lnTo>
                <a:lnTo>
                  <a:pt x="92945" y="24129"/>
                </a:lnTo>
                <a:lnTo>
                  <a:pt x="89008" y="27939"/>
                </a:lnTo>
                <a:lnTo>
                  <a:pt x="88322" y="33019"/>
                </a:lnTo>
                <a:lnTo>
                  <a:pt x="80791" y="36829"/>
                </a:lnTo>
                <a:lnTo>
                  <a:pt x="74225" y="41909"/>
                </a:lnTo>
                <a:lnTo>
                  <a:pt x="70098" y="49529"/>
                </a:lnTo>
                <a:lnTo>
                  <a:pt x="69272" y="50800"/>
                </a:lnTo>
                <a:lnTo>
                  <a:pt x="67748" y="50800"/>
                </a:lnTo>
                <a:lnTo>
                  <a:pt x="66260" y="62229"/>
                </a:lnTo>
                <a:lnTo>
                  <a:pt x="63289" y="72389"/>
                </a:lnTo>
                <a:lnTo>
                  <a:pt x="59335" y="81279"/>
                </a:lnTo>
                <a:lnTo>
                  <a:pt x="54896" y="91439"/>
                </a:lnTo>
                <a:lnTo>
                  <a:pt x="52357" y="97789"/>
                </a:lnTo>
                <a:lnTo>
                  <a:pt x="51059" y="100329"/>
                </a:lnTo>
                <a:lnTo>
                  <a:pt x="51054" y="101600"/>
                </a:lnTo>
                <a:lnTo>
                  <a:pt x="52394" y="107950"/>
                </a:lnTo>
                <a:lnTo>
                  <a:pt x="53334" y="123189"/>
                </a:lnTo>
                <a:lnTo>
                  <a:pt x="53334" y="127000"/>
                </a:lnTo>
                <a:lnTo>
                  <a:pt x="55099" y="129539"/>
                </a:lnTo>
                <a:lnTo>
                  <a:pt x="56687" y="133350"/>
                </a:lnTo>
                <a:lnTo>
                  <a:pt x="62487" y="142239"/>
                </a:lnTo>
                <a:lnTo>
                  <a:pt x="68715" y="148589"/>
                </a:lnTo>
                <a:lnTo>
                  <a:pt x="76470" y="152400"/>
                </a:lnTo>
                <a:lnTo>
                  <a:pt x="86849" y="151129"/>
                </a:lnTo>
                <a:lnTo>
                  <a:pt x="224569" y="151129"/>
                </a:lnTo>
                <a:lnTo>
                  <a:pt x="229331" y="140969"/>
                </a:lnTo>
                <a:lnTo>
                  <a:pt x="231375" y="140969"/>
                </a:lnTo>
                <a:lnTo>
                  <a:pt x="232264" y="139700"/>
                </a:lnTo>
                <a:lnTo>
                  <a:pt x="234398" y="135889"/>
                </a:lnTo>
                <a:lnTo>
                  <a:pt x="236265" y="132079"/>
                </a:lnTo>
                <a:lnTo>
                  <a:pt x="234490" y="120650"/>
                </a:lnTo>
                <a:lnTo>
                  <a:pt x="237446" y="109219"/>
                </a:lnTo>
                <a:lnTo>
                  <a:pt x="242126" y="100329"/>
                </a:lnTo>
                <a:lnTo>
                  <a:pt x="245523" y="95250"/>
                </a:lnTo>
                <a:lnTo>
                  <a:pt x="243199" y="82550"/>
                </a:lnTo>
                <a:lnTo>
                  <a:pt x="241754" y="76200"/>
                </a:lnTo>
                <a:lnTo>
                  <a:pt x="238773" y="72389"/>
                </a:lnTo>
                <a:lnTo>
                  <a:pt x="235830" y="64769"/>
                </a:lnTo>
                <a:lnTo>
                  <a:pt x="234499" y="45719"/>
                </a:lnTo>
                <a:lnTo>
                  <a:pt x="234499" y="41909"/>
                </a:lnTo>
                <a:lnTo>
                  <a:pt x="233737" y="39369"/>
                </a:lnTo>
                <a:lnTo>
                  <a:pt x="232658" y="38100"/>
                </a:lnTo>
                <a:lnTo>
                  <a:pt x="214764" y="38100"/>
                </a:lnTo>
                <a:lnTo>
                  <a:pt x="212084" y="33019"/>
                </a:lnTo>
                <a:lnTo>
                  <a:pt x="210255" y="29209"/>
                </a:lnTo>
                <a:lnTo>
                  <a:pt x="205861" y="26669"/>
                </a:lnTo>
                <a:lnTo>
                  <a:pt x="199174" y="15239"/>
                </a:lnTo>
                <a:lnTo>
                  <a:pt x="191967" y="10159"/>
                </a:lnTo>
                <a:lnTo>
                  <a:pt x="183037" y="7619"/>
                </a:lnTo>
                <a:lnTo>
                  <a:pt x="171177" y="6350"/>
                </a:lnTo>
                <a:lnTo>
                  <a:pt x="157573" y="0"/>
                </a:lnTo>
                <a:close/>
              </a:path>
              <a:path w="306705" h="1188720">
                <a:moveTo>
                  <a:pt x="231375" y="140969"/>
                </a:moveTo>
                <a:lnTo>
                  <a:pt x="229331" y="140969"/>
                </a:lnTo>
                <a:lnTo>
                  <a:pt x="229927" y="142239"/>
                </a:lnTo>
                <a:lnTo>
                  <a:pt x="230486" y="142239"/>
                </a:lnTo>
                <a:lnTo>
                  <a:pt x="231375" y="140969"/>
                </a:lnTo>
                <a:close/>
              </a:path>
              <a:path w="306705" h="1188720">
                <a:moveTo>
                  <a:pt x="227514" y="34289"/>
                </a:moveTo>
                <a:lnTo>
                  <a:pt x="222993" y="35559"/>
                </a:lnTo>
                <a:lnTo>
                  <a:pt x="214764" y="38100"/>
                </a:lnTo>
                <a:lnTo>
                  <a:pt x="232658" y="38100"/>
                </a:lnTo>
                <a:lnTo>
                  <a:pt x="227514" y="3428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A201DA0-5590-F5B9-DAFA-2105C2F41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4988"/>
            <a:ext cx="13433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Carlito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C5503BA-FFE9-72D4-9FEF-6F375603D930}"/>
              </a:ext>
            </a:extLst>
          </p:cNvPr>
          <p:cNvSpPr txBox="1">
            <a:spLocks/>
          </p:cNvSpPr>
          <p:nvPr/>
        </p:nvSpPr>
        <p:spPr>
          <a:xfrm>
            <a:off x="410921" y="248878"/>
            <a:ext cx="11061548" cy="79031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864015">
              <a:spcBef>
                <a:spcPts val="126"/>
              </a:spcBef>
            </a:pPr>
            <a:r>
              <a:rPr lang="de-DE" sz="5031" dirty="0">
                <a:latin typeface="+mn-lt"/>
              </a:rPr>
              <a:t>Gewalt</a:t>
            </a:r>
            <a:r>
              <a:rPr lang="de-DE" sz="5031" spc="-119" dirty="0">
                <a:latin typeface="+mn-lt"/>
              </a:rPr>
              <a:t> </a:t>
            </a:r>
            <a:r>
              <a:rPr lang="de-DE" sz="5031" spc="-13" dirty="0">
                <a:latin typeface="+mn-lt"/>
              </a:rPr>
              <a:t>erfahren</a:t>
            </a:r>
            <a:r>
              <a:rPr lang="de-DE" sz="5031" spc="-119" dirty="0">
                <a:latin typeface="+mn-lt"/>
              </a:rPr>
              <a:t> </a:t>
            </a:r>
            <a:r>
              <a:rPr lang="de-DE" sz="5031" dirty="0">
                <a:latin typeface="+mn-lt"/>
              </a:rPr>
              <a:t>als</a:t>
            </a:r>
            <a:r>
              <a:rPr lang="de-DE" sz="5031" spc="-113" dirty="0">
                <a:latin typeface="+mn-lt"/>
              </a:rPr>
              <a:t> </a:t>
            </a:r>
            <a:r>
              <a:rPr lang="de-DE" sz="5031" spc="-25" dirty="0">
                <a:latin typeface="+mn-lt"/>
              </a:rPr>
              <a:t>Erwachsene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311625" y="3910541"/>
            <a:ext cx="2708249" cy="80301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Körperliche</a:t>
            </a:r>
            <a:r>
              <a:rPr sz="2515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hat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Hälfte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5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2179" y="2263715"/>
            <a:ext cx="2756743" cy="12260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07895" y="3895725"/>
            <a:ext cx="2956631" cy="80301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Psychische</a:t>
            </a:r>
            <a:r>
              <a:rPr sz="2515" b="1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5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893" y="5030646"/>
            <a:ext cx="4108802" cy="15148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4303" y="1729360"/>
            <a:ext cx="1460687" cy="1945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4948ED5-2AD1-DA03-A43C-8153C2BBEF18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58B2AC94-4C26-DEB0-6736-8F0A677B7E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  <p:pic>
        <p:nvPicPr>
          <p:cNvPr id="8" name="Image 71">
            <a:extLst>
              <a:ext uri="{FF2B5EF4-FFF2-40B4-BE49-F238E27FC236}">
                <a16:creationId xmlns:a16="http://schemas.microsoft.com/office/drawing/2014/main" id="{EA724B41-C08E-0518-5E21-C67F29BC7FD7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3491" y="5082398"/>
            <a:ext cx="3780739" cy="1411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1010" y="3025207"/>
            <a:ext cx="1952569" cy="16596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924632" y="5756457"/>
            <a:ext cx="4154618" cy="1489497"/>
            <a:chOff x="5505664" y="5351080"/>
            <a:chExt cx="3303270" cy="11842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5664" y="5364490"/>
              <a:ext cx="1318469" cy="11477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3575" y="5351080"/>
              <a:ext cx="1954818" cy="118377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924499" y="2997769"/>
            <a:ext cx="4165799" cy="1475920"/>
            <a:chOff x="5505558" y="3157702"/>
            <a:chExt cx="3312160" cy="11734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5558" y="3170966"/>
              <a:ext cx="1321531" cy="11503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6599" y="3157702"/>
              <a:ext cx="1960722" cy="11734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87885" y="1405724"/>
            <a:ext cx="8638282" cy="1331104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spc="-13" dirty="0">
                <a:solidFill>
                  <a:schemeClr val="tx1"/>
                </a:solidFill>
                <a:latin typeface="Calibri"/>
                <a:cs typeface="Calibri"/>
              </a:rPr>
              <a:t>Sexuelle</a:t>
            </a:r>
            <a:r>
              <a:rPr sz="2515" spc="-8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Gewalt</a:t>
            </a:r>
            <a:r>
              <a:rPr sz="2515" spc="-8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erleben</a:t>
            </a:r>
            <a:r>
              <a:rPr sz="2515" spc="-8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mehr</a:t>
            </a:r>
            <a:r>
              <a:rPr sz="2515" spc="-8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Frauen</a:t>
            </a:r>
            <a:r>
              <a:rPr sz="2515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als</a:t>
            </a:r>
            <a:r>
              <a:rPr sz="2515" spc="-8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chemeClr val="tx1"/>
                </a:solidFill>
                <a:latin typeface="Calibri"/>
                <a:cs typeface="Calibri"/>
              </a:rPr>
              <a:t>Männer.</a:t>
            </a:r>
            <a:endParaRPr sz="2515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1233"/>
              </a:spcBef>
            </a:pPr>
            <a:endParaRPr sz="251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597162"/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haben</a:t>
            </a:r>
            <a:r>
              <a:rPr sz="2515" spc="-5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von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10</a:t>
            </a:r>
            <a:r>
              <a:rPr sz="2515" spc="-5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Frauen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als</a:t>
            </a:r>
            <a:r>
              <a:rPr sz="2515" spc="-5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Erwachsene</a:t>
            </a:r>
            <a:r>
              <a:rPr sz="2515" spc="47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chemeClr val="tx1"/>
                </a:solidFill>
                <a:latin typeface="Calibri"/>
                <a:cs typeface="Calibri"/>
              </a:rPr>
              <a:t>erlebt.</a:t>
            </a:r>
            <a:endParaRPr sz="2515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7384" y="5071330"/>
            <a:ext cx="3928598" cy="4031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haben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von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10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Frauen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chemeClr val="tx1"/>
                </a:solidFill>
                <a:latin typeface="Calibri"/>
                <a:cs typeface="Calibri"/>
              </a:rPr>
              <a:t>erlebt</a:t>
            </a:r>
            <a:r>
              <a:rPr sz="2515" spc="-13" dirty="0">
                <a:solidFill>
                  <a:srgbClr val="AAE1FA"/>
                </a:solidFill>
                <a:latin typeface="Calibri"/>
                <a:cs typeface="Calibri"/>
              </a:rPr>
              <a:t>.</a:t>
            </a:r>
            <a:endParaRPr sz="2515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087" y="5732554"/>
            <a:ext cx="1598316" cy="164056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DE179703-C6B5-35F4-AE2D-02C98AA016FC}"/>
              </a:ext>
            </a:extLst>
          </p:cNvPr>
          <p:cNvSpPr txBox="1">
            <a:spLocks/>
          </p:cNvSpPr>
          <p:nvPr/>
        </p:nvSpPr>
        <p:spPr>
          <a:xfrm>
            <a:off x="587051" y="266491"/>
            <a:ext cx="11061548" cy="79031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864015">
              <a:spcBef>
                <a:spcPts val="126"/>
              </a:spcBef>
            </a:pPr>
            <a:r>
              <a:rPr lang="de-DE" sz="5031" dirty="0">
                <a:latin typeface="+mn-lt"/>
              </a:rPr>
              <a:t>Sexuelle Gewalt gegen Frauen</a:t>
            </a:r>
            <a:endParaRPr lang="de-DE" sz="5031" spc="-25" dirty="0">
              <a:latin typeface="+mn-lt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406B621-FACF-90F8-2C20-1554757152E4}"/>
              </a:ext>
            </a:extLst>
          </p:cNvPr>
          <p:cNvSpPr txBox="1"/>
          <p:nvPr/>
        </p:nvSpPr>
        <p:spPr>
          <a:xfrm>
            <a:off x="2175928" y="2343188"/>
            <a:ext cx="2623892" cy="47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15" dirty="0">
                <a:latin typeface="+mn-lt"/>
              </a:rPr>
              <a:t>Sexuelle Gewalt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F1F3B8E-6BAD-B24C-2B5C-1B1A46ABBEE1}"/>
              </a:ext>
            </a:extLst>
          </p:cNvPr>
          <p:cNvSpPr txBox="1"/>
          <p:nvPr/>
        </p:nvSpPr>
        <p:spPr>
          <a:xfrm>
            <a:off x="2277585" y="4993311"/>
            <a:ext cx="2886920" cy="47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15" dirty="0">
                <a:latin typeface="+mn-lt"/>
              </a:rPr>
              <a:t>Sexuelle Belästigung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321A23AC-BF23-4641-CD05-D0E2ADAD39D0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21" name="object 10">
            <a:extLst>
              <a:ext uri="{FF2B5EF4-FFF2-40B4-BE49-F238E27FC236}">
                <a16:creationId xmlns:a16="http://schemas.microsoft.com/office/drawing/2014/main" id="{B77FE8DE-A413-B57E-FF97-2F04A5853D0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3525" y="2195944"/>
            <a:ext cx="1345356" cy="21264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4647" y="5339804"/>
            <a:ext cx="1173130" cy="21563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1232" y="2214488"/>
            <a:ext cx="4556558" cy="15650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6873" y="5379550"/>
            <a:ext cx="4526783" cy="156507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2E38200-54EC-70AA-A32F-29DAEF6A499D}"/>
              </a:ext>
            </a:extLst>
          </p:cNvPr>
          <p:cNvSpPr txBox="1">
            <a:spLocks/>
          </p:cNvSpPr>
          <p:nvPr/>
        </p:nvSpPr>
        <p:spPr>
          <a:xfrm>
            <a:off x="647859" y="231943"/>
            <a:ext cx="11061548" cy="79031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864015">
              <a:spcBef>
                <a:spcPts val="126"/>
              </a:spcBef>
            </a:pPr>
            <a:r>
              <a:rPr lang="de-DE" sz="5031" dirty="0">
                <a:latin typeface="+mn-lt"/>
              </a:rPr>
              <a:t>Sexuelle Gewalt</a:t>
            </a:r>
            <a:r>
              <a:rPr lang="de-DE" sz="5031" spc="-119" dirty="0">
                <a:latin typeface="+mn-lt"/>
              </a:rPr>
              <a:t> gegen Männer</a:t>
            </a:r>
            <a:endParaRPr lang="de-DE" sz="5031" spc="-25" dirty="0"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1C72F2-6595-239F-7B85-B2DD4753A375}"/>
              </a:ext>
            </a:extLst>
          </p:cNvPr>
          <p:cNvSpPr txBox="1"/>
          <p:nvPr/>
        </p:nvSpPr>
        <p:spPr>
          <a:xfrm>
            <a:off x="2122732" y="4848623"/>
            <a:ext cx="2886920" cy="47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15" dirty="0">
                <a:latin typeface="+mn-lt"/>
              </a:rPr>
              <a:t>Sexuelle Belästigung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93CB7C-6C1E-27F3-53E5-4D933438F7CF}"/>
              </a:ext>
            </a:extLst>
          </p:cNvPr>
          <p:cNvSpPr txBox="1"/>
          <p:nvPr/>
        </p:nvSpPr>
        <p:spPr>
          <a:xfrm>
            <a:off x="2122731" y="1669741"/>
            <a:ext cx="2623892" cy="47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15" dirty="0">
                <a:latin typeface="+mn-lt"/>
              </a:rPr>
              <a:t>Sexuelle Gewalt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FD548583-D4BE-BB35-540A-A04D1A728907}"/>
              </a:ext>
            </a:extLst>
          </p:cNvPr>
          <p:cNvSpPr txBox="1"/>
          <p:nvPr/>
        </p:nvSpPr>
        <p:spPr>
          <a:xfrm>
            <a:off x="6178633" y="4898632"/>
            <a:ext cx="4276555" cy="4031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dirty="0" err="1">
                <a:solidFill>
                  <a:schemeClr val="tx1"/>
                </a:solidFill>
                <a:latin typeface="Calibri"/>
                <a:cs typeface="Calibri"/>
              </a:rPr>
              <a:t>haben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515" spc="-5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von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10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515" spc="-50" dirty="0">
                <a:solidFill>
                  <a:schemeClr val="tx1"/>
                </a:solidFill>
                <a:latin typeface="Calibri"/>
                <a:cs typeface="Calibri"/>
              </a:rPr>
              <a:t>Männern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chemeClr val="tx1"/>
                </a:solidFill>
                <a:latin typeface="Calibri"/>
                <a:cs typeface="Calibri"/>
              </a:rPr>
              <a:t>erlebt</a:t>
            </a:r>
            <a:r>
              <a:rPr sz="2515" spc="-13" dirty="0">
                <a:solidFill>
                  <a:srgbClr val="AAE1FA"/>
                </a:solidFill>
                <a:latin typeface="Calibri"/>
                <a:cs typeface="Calibri"/>
              </a:rPr>
              <a:t>.</a:t>
            </a:r>
            <a:endParaRPr sz="2515" dirty="0">
              <a:latin typeface="Calibri"/>
              <a:cs typeface="Calibri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207B1CA-66A2-BECB-AF1A-8DF8916951D1}"/>
              </a:ext>
            </a:extLst>
          </p:cNvPr>
          <p:cNvSpPr txBox="1"/>
          <p:nvPr/>
        </p:nvSpPr>
        <p:spPr>
          <a:xfrm>
            <a:off x="5950000" y="1695872"/>
            <a:ext cx="4276555" cy="4031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lang="de-DE" sz="2515" dirty="0">
                <a:solidFill>
                  <a:schemeClr val="tx1"/>
                </a:solidFill>
                <a:latin typeface="Calibri"/>
                <a:cs typeface="Calibri"/>
              </a:rPr>
              <a:t>h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de-DE" sz="2515" dirty="0">
                <a:solidFill>
                  <a:schemeClr val="tx1"/>
                </a:solidFill>
                <a:latin typeface="Calibri"/>
                <a:cs typeface="Calibri"/>
              </a:rPr>
              <a:t>t 1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von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chemeClr val="tx1"/>
                </a:solidFill>
                <a:latin typeface="Calibri"/>
                <a:cs typeface="Calibri"/>
              </a:rPr>
              <a:t>10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de-DE" sz="2515" spc="-50" dirty="0">
                <a:solidFill>
                  <a:schemeClr val="tx1"/>
                </a:solidFill>
                <a:latin typeface="Calibri"/>
                <a:cs typeface="Calibri"/>
              </a:rPr>
              <a:t>Männern</a:t>
            </a:r>
            <a:r>
              <a:rPr sz="2515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chemeClr val="tx1"/>
                </a:solidFill>
                <a:latin typeface="Calibri"/>
                <a:cs typeface="Calibri"/>
              </a:rPr>
              <a:t>erlebt</a:t>
            </a:r>
            <a:r>
              <a:rPr sz="2515" spc="-13" dirty="0">
                <a:solidFill>
                  <a:srgbClr val="AAE1FA"/>
                </a:solidFill>
                <a:latin typeface="Calibri"/>
                <a:cs typeface="Calibri"/>
              </a:rPr>
              <a:t>.</a:t>
            </a:r>
            <a:endParaRPr sz="2515" dirty="0">
              <a:latin typeface="Calibri"/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01DB5F5-4543-5D9F-82DF-AA01D816928A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5" name="object 10">
            <a:extLst>
              <a:ext uri="{FF2B5EF4-FFF2-40B4-BE49-F238E27FC236}">
                <a16:creationId xmlns:a16="http://schemas.microsoft.com/office/drawing/2014/main" id="{615590F1-90A3-5EEB-D25D-EBC04DCE092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9681" y="265584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467783">
              <a:spcBef>
                <a:spcPts val="126"/>
              </a:spcBef>
            </a:pPr>
            <a:r>
              <a:rPr dirty="0"/>
              <a:t>Wer</a:t>
            </a:r>
            <a:r>
              <a:rPr spc="-151" dirty="0"/>
              <a:t> </a:t>
            </a:r>
            <a:r>
              <a:rPr dirty="0"/>
              <a:t>macht</a:t>
            </a:r>
            <a:r>
              <a:rPr spc="-151" dirty="0"/>
              <a:t> </a:t>
            </a:r>
            <a:r>
              <a:rPr spc="-13" dirty="0"/>
              <a:t>Gewalt?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9198" y="1384260"/>
            <a:ext cx="6100643" cy="4031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lang="de-DE" sz="2515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5" spc="-69" dirty="0">
                <a:solidFill>
                  <a:srgbClr val="231F20"/>
                </a:solidFill>
                <a:latin typeface="Calibri"/>
                <a:cs typeface="Calibri"/>
              </a:rPr>
              <a:t>ausüben,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gibt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überall.</a:t>
            </a:r>
            <a:endParaRPr sz="251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688" y="2429037"/>
            <a:ext cx="4212920" cy="80301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Körperliche</a:t>
            </a:r>
            <a:r>
              <a:rPr sz="2515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 dirty="0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Meistens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ist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Täter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ein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Mann.</a:t>
            </a:r>
            <a:endParaRPr sz="251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1415" y="2256748"/>
            <a:ext cx="5749897" cy="4923843"/>
          </a:xfrm>
          <a:prstGeom prst="rect">
            <a:avLst/>
          </a:prstGeom>
        </p:spPr>
        <p:txBody>
          <a:bodyPr vert="horz" wrap="square" lIns="0" tIns="9584" rIns="0" bIns="0" rtlCol="0">
            <a:spAutoFit/>
          </a:bodyPr>
          <a:lstStyle/>
          <a:p>
            <a:pPr marL="15973" marR="6389">
              <a:lnSpc>
                <a:spcPct val="101699"/>
              </a:lnSpc>
              <a:spcBef>
                <a:spcPts val="75"/>
              </a:spcBef>
            </a:pP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Männer</a:t>
            </a:r>
            <a:r>
              <a:rPr sz="2400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erleben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diese</a:t>
            </a:r>
            <a:r>
              <a:rPr sz="2400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Gewalt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400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400" spc="-82" dirty="0">
                <a:solidFill>
                  <a:srgbClr val="231F20"/>
                </a:solidFill>
                <a:latin typeface="Calibri"/>
                <a:cs typeface="Calibri"/>
              </a:rPr>
              <a:t>                    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unbekannten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Menschen.</a:t>
            </a:r>
            <a:endParaRPr sz="2400" dirty="0">
              <a:latin typeface="Calibri"/>
              <a:cs typeface="Calibri"/>
            </a:endParaRPr>
          </a:p>
          <a:p>
            <a:pPr marL="15973" marR="504738">
              <a:lnSpc>
                <a:spcPct val="101699"/>
              </a:lnSpc>
              <a:spcBef>
                <a:spcPts val="3069"/>
              </a:spcBef>
            </a:pP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2400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erleben</a:t>
            </a:r>
            <a:r>
              <a:rPr sz="2400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diese</a:t>
            </a:r>
            <a:r>
              <a:rPr sz="2400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 err="1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400" spc="-13" dirty="0">
                <a:solidFill>
                  <a:srgbClr val="231F20"/>
                </a:solidFill>
                <a:latin typeface="Calibri"/>
                <a:cs typeface="Calibri"/>
              </a:rPr>
              <a:t>                    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400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400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400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Familie</a:t>
            </a:r>
            <a:endParaRPr sz="2400" dirty="0">
              <a:latin typeface="Calibri"/>
              <a:cs typeface="Calibri"/>
            </a:endParaRPr>
          </a:p>
          <a:p>
            <a:pPr marL="15973" marR="1850438">
              <a:lnSpc>
                <a:spcPct val="101699"/>
              </a:lnSpc>
            </a:pP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400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400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Freunden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400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vom</a:t>
            </a:r>
            <a:r>
              <a:rPr sz="2400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Partner.</a:t>
            </a:r>
            <a:endParaRPr sz="2400" dirty="0">
              <a:latin typeface="Calibri"/>
              <a:cs typeface="Calibri"/>
            </a:endParaRPr>
          </a:p>
          <a:p>
            <a:endParaRPr sz="2400" dirty="0">
              <a:latin typeface="Calibri"/>
              <a:cs typeface="Calibri"/>
            </a:endParaRPr>
          </a:p>
          <a:p>
            <a:pPr marL="15973" marR="131776">
              <a:lnSpc>
                <a:spcPct val="101699"/>
              </a:lnSpc>
            </a:pP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2400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Männer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erleben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diese</a:t>
            </a:r>
            <a:r>
              <a:rPr sz="2400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400" spc="-13" dirty="0">
                <a:solidFill>
                  <a:srgbClr val="231F20"/>
                </a:solidFill>
                <a:latin typeface="Calibri"/>
                <a:cs typeface="Calibri"/>
              </a:rPr>
              <a:t>Menschen </a:t>
            </a:r>
            <a:r>
              <a:rPr sz="2400" dirty="0" err="1">
                <a:solidFill>
                  <a:srgbClr val="231F20"/>
                </a:solidFill>
                <a:latin typeface="Calibri"/>
                <a:cs typeface="Calibri"/>
              </a:rPr>
              <a:t>im</a:t>
            </a:r>
            <a:r>
              <a:rPr sz="24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 err="1">
                <a:solidFill>
                  <a:srgbClr val="231F20"/>
                </a:solidFill>
                <a:latin typeface="Calibri"/>
                <a:cs typeface="Calibri"/>
              </a:rPr>
              <a:t>Wohnheim</a:t>
            </a:r>
            <a:endParaRPr sz="2400" dirty="0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400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4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00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4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spc="-13" dirty="0" err="1">
                <a:solidFill>
                  <a:srgbClr val="231F20"/>
                </a:solidFill>
                <a:latin typeface="Calibri"/>
                <a:cs typeface="Calibri"/>
              </a:rPr>
              <a:t>Werkstatt</a:t>
            </a:r>
            <a:r>
              <a:rPr sz="2400" spc="-13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lang="de-DE" sz="2400" spc="-13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lang="de-DE" sz="2400" spc="-13" dirty="0">
                <a:solidFill>
                  <a:srgbClr val="231F20"/>
                </a:solidFill>
                <a:latin typeface="Calibri"/>
                <a:cs typeface="Calibri"/>
              </a:rPr>
              <a:t>Das können Mitbewohner, Kollegen und Personal sein.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4661" y="4149537"/>
            <a:ext cx="2154537" cy="27288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9285" y="4060096"/>
            <a:ext cx="1872043" cy="279214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441F7D3-7140-B8A4-3F1F-45FB4F87EB14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 dirty="0"/>
              <a:t>Gewalt</a:t>
            </a:r>
            <a:r>
              <a:rPr lang="de-DE" spc="-25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31" dirty="0"/>
              <a:t>Gewalt-</a:t>
            </a:r>
            <a:r>
              <a:rPr lang="de-DE" dirty="0"/>
              <a:t>Schutz</a:t>
            </a:r>
            <a:r>
              <a:rPr lang="de-DE" spc="-25" dirty="0"/>
              <a:t> </a:t>
            </a:r>
            <a:r>
              <a:rPr lang="de-DE" dirty="0"/>
              <a:t>in</a:t>
            </a:r>
            <a:r>
              <a:rPr lang="de-DE" spc="-25" dirty="0"/>
              <a:t> </a:t>
            </a:r>
            <a:r>
              <a:rPr lang="de-DE" spc="-13" dirty="0"/>
              <a:t>Wohnheimen</a:t>
            </a:r>
            <a:r>
              <a:rPr lang="de-DE" spc="-19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13" dirty="0"/>
              <a:t>Werkstätten</a:t>
            </a:r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1ECBFD82-2BCF-99B7-9B1C-BA6F4D0387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077" y="231214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467783">
              <a:spcBef>
                <a:spcPts val="126"/>
              </a:spcBef>
            </a:pPr>
            <a:r>
              <a:rPr dirty="0"/>
              <a:t>Wer</a:t>
            </a:r>
            <a:r>
              <a:rPr spc="-151" dirty="0"/>
              <a:t> </a:t>
            </a:r>
            <a:r>
              <a:rPr dirty="0"/>
              <a:t>macht</a:t>
            </a:r>
            <a:r>
              <a:rPr spc="-151" dirty="0"/>
              <a:t> </a:t>
            </a:r>
            <a:r>
              <a:rPr spc="-13" dirty="0"/>
              <a:t>Gewalt?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9112" y="1452680"/>
            <a:ext cx="7391400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lang="de-DE" sz="3018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 err="1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8" spc="-69" dirty="0">
                <a:solidFill>
                  <a:srgbClr val="231F20"/>
                </a:solidFill>
                <a:latin typeface="Calibri"/>
                <a:cs typeface="Calibri"/>
              </a:rPr>
              <a:t>ausüben,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gibt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überall.</a:t>
            </a:r>
            <a:endParaRPr sz="3018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8947" y="2689623"/>
            <a:ext cx="4906154" cy="4250493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b="1" spc="-13" dirty="0">
                <a:solidFill>
                  <a:srgbClr val="231F20"/>
                </a:solidFill>
                <a:latin typeface="Calibri"/>
                <a:cs typeface="Calibri"/>
              </a:rPr>
              <a:t>Meistens</a:t>
            </a:r>
            <a:r>
              <a:rPr sz="3018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3018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3018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spc="-13" dirty="0">
                <a:solidFill>
                  <a:srgbClr val="231F20"/>
                </a:solidFill>
                <a:latin typeface="Calibri"/>
                <a:cs typeface="Calibri"/>
              </a:rPr>
              <a:t>Täter:</a:t>
            </a:r>
            <a:endParaRPr sz="3018" dirty="0">
              <a:latin typeface="Calibri"/>
              <a:cs typeface="Calibri"/>
            </a:endParaRPr>
          </a:p>
          <a:p>
            <a:pPr marL="15973" marR="664466">
              <a:lnSpc>
                <a:spcPct val="203399"/>
              </a:lnSpc>
            </a:pP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31" dirty="0" err="1">
                <a:solidFill>
                  <a:srgbClr val="231F20"/>
                </a:solidFill>
                <a:latin typeface="Calibri"/>
                <a:cs typeface="Calibri"/>
              </a:rPr>
              <a:t>Werkstatt</a:t>
            </a:r>
            <a:r>
              <a:rPr lang="de-DE" sz="3018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im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Wohnheim Unbekannte</a:t>
            </a:r>
            <a:r>
              <a:rPr sz="3018" spc="-1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endParaRPr sz="3018" dirty="0">
              <a:latin typeface="Calibri"/>
              <a:cs typeface="Calibri"/>
            </a:endParaRPr>
          </a:p>
          <a:p>
            <a:pPr>
              <a:spcBef>
                <a:spcPts val="63"/>
              </a:spcBef>
            </a:pPr>
            <a:endParaRPr sz="3018" dirty="0">
              <a:latin typeface="Calibri"/>
              <a:cs typeface="Calibri"/>
            </a:endParaRPr>
          </a:p>
          <a:p>
            <a:pPr marL="15973"/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Bei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auch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Partner</a:t>
            </a:r>
            <a:endParaRPr sz="3018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6502" y="2682642"/>
            <a:ext cx="2948645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b="1" dirty="0">
                <a:solidFill>
                  <a:srgbClr val="231F20"/>
                </a:solidFill>
                <a:latin typeface="Calibri"/>
                <a:cs typeface="Calibri"/>
              </a:rPr>
              <a:t>Psychische</a:t>
            </a:r>
            <a:r>
              <a:rPr sz="3018" b="1" spc="-1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3018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555" y="3675088"/>
            <a:ext cx="2417414" cy="31947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9828" y="3736730"/>
            <a:ext cx="1894004" cy="325799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11FEB0C-7673-7E10-0218-9D35C800F039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2" name="object 10">
            <a:extLst>
              <a:ext uri="{FF2B5EF4-FFF2-40B4-BE49-F238E27FC236}">
                <a16:creationId xmlns:a16="http://schemas.microsoft.com/office/drawing/2014/main" id="{DEC1BFE7-2C9A-BCB0-60EF-42C2C0C5A2C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7170" y="2029983"/>
            <a:ext cx="8170342" cy="477576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In dieser Information geht es um Gewalt.</a:t>
            </a: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Man kann Bilder von Gewalt sehen.</a:t>
            </a: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Das kann Angst machen und belastend sein.</a:t>
            </a:r>
          </a:p>
          <a:p>
            <a:pPr marL="15973">
              <a:spcBef>
                <a:spcPts val="126"/>
              </a:spcBef>
            </a:pPr>
            <a:endParaRPr lang="de-DE" sz="3018" dirty="0">
              <a:latin typeface="Calibri"/>
              <a:cs typeface="Calibri"/>
            </a:endParaRP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Schauen Sie, wie es Ihnen damit geht.</a:t>
            </a:r>
          </a:p>
          <a:p>
            <a:pPr marL="15973">
              <a:spcBef>
                <a:spcPts val="126"/>
              </a:spcBef>
            </a:pPr>
            <a:endParaRPr lang="de-DE" sz="3018" dirty="0">
              <a:latin typeface="Calibri"/>
              <a:cs typeface="Calibri"/>
            </a:endParaRP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Sie können weg gehen.</a:t>
            </a: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Wenn Sie das nicht sehen oder hören möchten.</a:t>
            </a: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Sie können um Hilfe bitten.</a:t>
            </a:r>
          </a:p>
          <a:p>
            <a:pPr marL="15973">
              <a:spcBef>
                <a:spcPts val="126"/>
              </a:spcBef>
            </a:pPr>
            <a:r>
              <a:rPr lang="de-DE" sz="3018" dirty="0">
                <a:latin typeface="Calibri"/>
                <a:cs typeface="Calibri"/>
              </a:rPr>
              <a:t>Wenn Sie sich nicht wohl fühlen.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8912" y="233939"/>
            <a:ext cx="1282840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832177">
              <a:spcBef>
                <a:spcPts val="126"/>
              </a:spcBef>
            </a:pPr>
            <a:r>
              <a:rPr lang="de-DE" spc="-31" dirty="0"/>
              <a:t>Hinweis:</a:t>
            </a:r>
            <a:endParaRPr spc="-31" dirty="0"/>
          </a:p>
        </p:txBody>
      </p:sp>
      <p:sp>
        <p:nvSpPr>
          <p:cNvPr id="7" name="object 7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E05C9FB-AAD9-0631-530E-9F80719FCB9B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  <p:extLst>
      <p:ext uri="{BB962C8B-B14F-4D97-AF65-F5344CB8AC3E}">
        <p14:creationId xmlns:p14="http://schemas.microsoft.com/office/powerpoint/2010/main" val="64062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175" y="1584237"/>
            <a:ext cx="3545242" cy="433269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38" dirty="0">
                <a:solidFill>
                  <a:srgbClr val="231F20"/>
                </a:solidFill>
                <a:latin typeface="Calibri"/>
                <a:cs typeface="Calibri"/>
              </a:rPr>
              <a:t>Täter</a:t>
            </a:r>
            <a:r>
              <a:rPr sz="2515" b="1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75" dirty="0">
                <a:solidFill>
                  <a:srgbClr val="231F20"/>
                </a:solidFill>
                <a:latin typeface="Calibri"/>
                <a:cs typeface="Calibri"/>
              </a:rPr>
              <a:t>…</a:t>
            </a:r>
            <a:endParaRPr sz="2515">
              <a:latin typeface="Calibri"/>
              <a:cs typeface="Calibri"/>
            </a:endParaRPr>
          </a:p>
          <a:p>
            <a:pPr marL="15973" marR="6389">
              <a:lnSpc>
                <a:spcPct val="203399"/>
              </a:lnSpc>
            </a:pP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Unbekannte</a:t>
            </a:r>
            <a:r>
              <a:rPr sz="2515" spc="-1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Menschen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im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Wohnheim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Werkstatt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Freunde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Familie</a:t>
            </a:r>
            <a:endParaRPr sz="2515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2515">
              <a:latin typeface="Calibri"/>
              <a:cs typeface="Calibri"/>
            </a:endParaRPr>
          </a:p>
          <a:p>
            <a:pPr marL="15973"/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Bei</a:t>
            </a:r>
            <a:r>
              <a:rPr sz="25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Partner</a:t>
            </a:r>
            <a:endParaRPr sz="251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8166" y="6263740"/>
            <a:ext cx="3439021" cy="785724"/>
          </a:xfrm>
          <a:prstGeom prst="rect">
            <a:avLst/>
          </a:prstGeom>
        </p:spPr>
        <p:txBody>
          <a:bodyPr vert="horz" wrap="square" lIns="0" tIns="9584" rIns="0" bIns="0" rtlCol="0">
            <a:spAutoFit/>
          </a:bodyPr>
          <a:lstStyle/>
          <a:p>
            <a:pPr marL="15973" marR="6389">
              <a:lnSpc>
                <a:spcPct val="101699"/>
              </a:lnSpc>
              <a:spcBef>
                <a:spcPts val="75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ist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Täter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ein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Mann.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Manchmal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eine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Frau.</a:t>
            </a:r>
            <a:endParaRPr sz="25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063" y="1536690"/>
            <a:ext cx="2149987" cy="4031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5" b="1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5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41075" y="176589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467783">
              <a:spcBef>
                <a:spcPts val="126"/>
              </a:spcBef>
            </a:pPr>
            <a:r>
              <a:rPr dirty="0"/>
              <a:t>Wer</a:t>
            </a:r>
            <a:r>
              <a:rPr spc="-151" dirty="0"/>
              <a:t> </a:t>
            </a:r>
            <a:r>
              <a:rPr dirty="0"/>
              <a:t>macht</a:t>
            </a:r>
            <a:r>
              <a:rPr spc="-151" dirty="0"/>
              <a:t> </a:t>
            </a:r>
            <a:r>
              <a:rPr spc="-13" dirty="0"/>
              <a:t>Gewalt?</a:t>
            </a:r>
          </a:p>
        </p:txBody>
      </p:sp>
      <p:sp>
        <p:nvSpPr>
          <p:cNvPr id="10" name="object 10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D07AF22-1763-32C0-C0A1-E0FBAC959CE3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3" name="object 10">
            <a:extLst>
              <a:ext uri="{FF2B5EF4-FFF2-40B4-BE49-F238E27FC236}">
                <a16:creationId xmlns:a16="http://schemas.microsoft.com/office/drawing/2014/main" id="{4A482546-C83B-762E-A85C-75EC0D498A2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9862" y="4299652"/>
            <a:ext cx="1634971" cy="2160606"/>
          </a:xfrm>
          <a:prstGeom prst="rect">
            <a:avLst/>
          </a:prstGeom>
        </p:spPr>
      </p:pic>
      <p:pic>
        <p:nvPicPr>
          <p:cNvPr id="14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1885" y="2470380"/>
            <a:ext cx="1277762" cy="2005142"/>
          </a:xfrm>
          <a:prstGeom prst="rect">
            <a:avLst/>
          </a:prstGeom>
        </p:spPr>
      </p:pic>
      <p:pic>
        <p:nvPicPr>
          <p:cNvPr id="15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2111" y="2571090"/>
            <a:ext cx="2149987" cy="18049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3966" y="1945340"/>
            <a:ext cx="7405156" cy="5029148"/>
            <a:chOff x="774385" y="2320924"/>
            <a:chExt cx="5887720" cy="3998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0514" y="2344010"/>
              <a:ext cx="2911173" cy="39753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385" y="2320924"/>
              <a:ext cx="3308632" cy="3911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95043" y="201357"/>
            <a:ext cx="1263689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8751">
              <a:spcBef>
                <a:spcPts val="126"/>
              </a:spcBef>
            </a:pPr>
            <a:r>
              <a:rPr dirty="0"/>
              <a:t>So</a:t>
            </a:r>
            <a:r>
              <a:rPr spc="-38" dirty="0"/>
              <a:t> </a:t>
            </a:r>
            <a:r>
              <a:rPr dirty="0"/>
              <a:t>geht</a:t>
            </a:r>
            <a:r>
              <a:rPr spc="-38" dirty="0"/>
              <a:t> </a:t>
            </a:r>
            <a:r>
              <a:rPr dirty="0"/>
              <a:t>es</a:t>
            </a:r>
            <a:r>
              <a:rPr spc="-31" dirty="0"/>
              <a:t> </a:t>
            </a:r>
            <a:r>
              <a:rPr dirty="0"/>
              <a:t>den</a:t>
            </a:r>
            <a:r>
              <a:rPr spc="-38" dirty="0"/>
              <a:t> </a:t>
            </a:r>
            <a:r>
              <a:rPr dirty="0"/>
              <a:t>Menschen</a:t>
            </a:r>
            <a:r>
              <a:rPr spc="-38" dirty="0"/>
              <a:t> </a:t>
            </a:r>
            <a:r>
              <a:rPr dirty="0"/>
              <a:t>nach</a:t>
            </a:r>
            <a:r>
              <a:rPr spc="-31" dirty="0"/>
              <a:t> </a:t>
            </a:r>
            <a:r>
              <a:rPr spc="-13" dirty="0"/>
              <a:t>Gewalt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7466" y="2236605"/>
            <a:ext cx="3607537" cy="1598959"/>
          </a:xfrm>
          <a:prstGeom prst="rect">
            <a:avLst/>
          </a:prstGeom>
        </p:spPr>
        <p:txBody>
          <a:bodyPr vert="horz" wrap="square" lIns="0" tIns="9584" rIns="0" bIns="0" rtlCol="0">
            <a:spAutoFit/>
          </a:bodyPr>
          <a:lstStyle/>
          <a:p>
            <a:pPr marL="87850" marR="818600" indent="288308">
              <a:lnSpc>
                <a:spcPct val="101699"/>
              </a:lnSpc>
              <a:spcBef>
                <a:spcPts val="75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wissen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nicht: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ich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tun?</a:t>
            </a:r>
            <a:endParaRPr sz="2515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Wie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ich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mich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wehren?</a:t>
            </a:r>
            <a:endParaRPr sz="2515">
              <a:latin typeface="Calibri"/>
              <a:cs typeface="Calibri"/>
            </a:endParaRPr>
          </a:p>
          <a:p>
            <a:pPr marL="304282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Wer</a:t>
            </a:r>
            <a:r>
              <a:rPr sz="25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mir</a:t>
            </a:r>
            <a:r>
              <a:rPr sz="25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helfen?</a:t>
            </a:r>
            <a:endParaRPr sz="251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1915" y="4960661"/>
            <a:ext cx="2974202" cy="157399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376957">
              <a:spcBef>
                <a:spcPts val="126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traurig.</a:t>
            </a:r>
            <a:endParaRPr sz="2515">
              <a:latin typeface="Calibri"/>
              <a:cs typeface="Calibri"/>
            </a:endParaRPr>
          </a:p>
          <a:p>
            <a:pPr marL="15973" marR="6389" indent="71878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wütend.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Angst.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Manche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verletzt.</a:t>
            </a:r>
            <a:endParaRPr sz="2515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2097" y="1902498"/>
            <a:ext cx="3791625" cy="49237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002712" y="2204259"/>
            <a:ext cx="3291269" cy="1573991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5" spc="-10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macht</a:t>
            </a:r>
            <a:r>
              <a:rPr sz="2515" spc="-10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krank.</a:t>
            </a:r>
            <a:endParaRPr sz="2515" dirty="0">
              <a:latin typeface="Calibri"/>
              <a:cs typeface="Calibri"/>
            </a:endParaRPr>
          </a:p>
          <a:p>
            <a:pPr marL="15973" marR="6389" algn="ctr">
              <a:lnSpc>
                <a:spcPct val="101699"/>
              </a:lnSpc>
            </a:pPr>
            <a:r>
              <a:rPr lang="de-DE" sz="2515" dirty="0">
                <a:solidFill>
                  <a:srgbClr val="231F20"/>
                </a:solidFill>
                <a:latin typeface="Calibri"/>
                <a:cs typeface="Calibri"/>
              </a:rPr>
              <a:t>Menschen müssen vor Gewalt geschützt werden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515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30511" y="-29292"/>
            <a:ext cx="1111009" cy="12876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786DE0C-5122-0D51-13E7-5C6D51AF4A64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12750"/>
            <a:ext cx="13431667" cy="73171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1258" y="652094"/>
            <a:ext cx="9156905" cy="1962027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6281" dirty="0">
                <a:solidFill>
                  <a:srgbClr val="005496"/>
                </a:solidFill>
              </a:rPr>
              <a:t>Das</a:t>
            </a:r>
            <a:r>
              <a:rPr sz="6281" spc="-88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haben</a:t>
            </a:r>
            <a:r>
              <a:rPr sz="6281" spc="-88" dirty="0">
                <a:solidFill>
                  <a:srgbClr val="005496"/>
                </a:solidFill>
              </a:rPr>
              <a:t> </a:t>
            </a:r>
            <a:r>
              <a:rPr sz="6281" spc="-31" dirty="0">
                <a:solidFill>
                  <a:srgbClr val="005496"/>
                </a:solidFill>
              </a:rPr>
              <a:t>wir</a:t>
            </a:r>
            <a:endParaRPr sz="6281" dirty="0"/>
          </a:p>
          <a:p>
            <a:pPr algn="ctr">
              <a:spcBef>
                <a:spcPts val="126"/>
              </a:spcBef>
            </a:pPr>
            <a:r>
              <a:rPr sz="6281" dirty="0">
                <a:solidFill>
                  <a:srgbClr val="005496"/>
                </a:solidFill>
              </a:rPr>
              <a:t>in</a:t>
            </a:r>
            <a:r>
              <a:rPr sz="6281" spc="-107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den</a:t>
            </a:r>
            <a:r>
              <a:rPr sz="6281" spc="-88" dirty="0">
                <a:solidFill>
                  <a:srgbClr val="005496"/>
                </a:solidFill>
              </a:rPr>
              <a:t> </a:t>
            </a:r>
            <a:r>
              <a:rPr sz="6281" spc="-57" dirty="0">
                <a:solidFill>
                  <a:srgbClr val="005496"/>
                </a:solidFill>
              </a:rPr>
              <a:t>Werkstätten</a:t>
            </a:r>
            <a:r>
              <a:rPr sz="6281" spc="-88" dirty="0">
                <a:solidFill>
                  <a:srgbClr val="005496"/>
                </a:solidFill>
              </a:rPr>
              <a:t> </a:t>
            </a:r>
            <a:r>
              <a:rPr sz="6281" spc="-13" dirty="0">
                <a:solidFill>
                  <a:srgbClr val="005496"/>
                </a:solidFill>
              </a:rPr>
              <a:t>erfahren</a:t>
            </a:r>
            <a:endParaRPr sz="628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883AA10-E604-AEE1-4FDB-F20644F5BB84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312" y="242409"/>
            <a:ext cx="12346995" cy="789342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949523">
              <a:spcBef>
                <a:spcPts val="126"/>
              </a:spcBef>
            </a:pPr>
            <a:r>
              <a:rPr dirty="0"/>
              <a:t>Gewalt</a:t>
            </a:r>
            <a:r>
              <a:rPr spc="-75" dirty="0"/>
              <a:t> </a:t>
            </a:r>
            <a:r>
              <a:rPr dirty="0"/>
              <a:t>in</a:t>
            </a:r>
            <a:r>
              <a:rPr spc="-69" dirty="0"/>
              <a:t> </a:t>
            </a:r>
            <a:r>
              <a:rPr spc="-50" dirty="0"/>
              <a:t>Werkstätten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4811" y="1523265"/>
            <a:ext cx="10479772" cy="1330124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25526" algn="ctr" defTabSz="1148654">
              <a:spcBef>
                <a:spcPts val="126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Pause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passt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niemand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25" dirty="0">
                <a:solidFill>
                  <a:srgbClr val="231F20"/>
                </a:solidFill>
                <a:latin typeface="Calibri"/>
                <a:cs typeface="Calibri"/>
              </a:rPr>
              <a:t>auf.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Dann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passiert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Gewalt.</a:t>
            </a:r>
            <a:endParaRPr sz="2513" dirty="0">
              <a:latin typeface="Calibri"/>
              <a:cs typeface="Calibri"/>
            </a:endParaRPr>
          </a:p>
          <a:p>
            <a:pPr defTabSz="1148654">
              <a:spcBef>
                <a:spcPts val="1186"/>
              </a:spcBef>
            </a:pPr>
            <a:endParaRPr sz="2513" dirty="0">
              <a:latin typeface="Calibri"/>
              <a:cs typeface="Calibri"/>
            </a:endParaRPr>
          </a:p>
          <a:p>
            <a:pPr algn="ctr" defTabSz="1148654">
              <a:tabLst>
                <a:tab pos="5762417" algn="l"/>
              </a:tabLst>
            </a:pPr>
            <a:r>
              <a:rPr sz="3768" b="1" spc="-19" baseline="1388" dirty="0">
                <a:solidFill>
                  <a:srgbClr val="231F20"/>
                </a:solidFill>
                <a:latin typeface="Calibri"/>
                <a:cs typeface="Calibri"/>
              </a:rPr>
              <a:t>Körperliche</a:t>
            </a:r>
            <a:r>
              <a:rPr sz="3768" b="1" spc="-75" baseline="13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768" b="1" baseline="1388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768" b="1" spc="-75" baseline="13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768" baseline="1388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3768" spc="-65" baseline="13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768" baseline="1388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3768" spc="-75" baseline="13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768" spc="-19" baseline="1388" dirty="0" err="1">
                <a:solidFill>
                  <a:srgbClr val="231F20"/>
                </a:solidFill>
                <a:latin typeface="Calibri"/>
                <a:cs typeface="Calibri"/>
              </a:rPr>
              <a:t>Werkstatt</a:t>
            </a:r>
            <a:r>
              <a:rPr lang="de-DE" sz="3768" spc="-19" baseline="1388" dirty="0">
                <a:solidFill>
                  <a:srgbClr val="231F20"/>
                </a:solidFill>
                <a:latin typeface="Calibri"/>
                <a:cs typeface="Calibri"/>
              </a:rPr>
              <a:t>               </a:t>
            </a:r>
            <a:r>
              <a:rPr sz="2513" dirty="0" err="1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3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3" b="1" spc="-44" dirty="0">
                <a:solidFill>
                  <a:srgbClr val="231F20"/>
                </a:solidFill>
                <a:latin typeface="Calibri"/>
                <a:cs typeface="Calibri"/>
              </a:rPr>
              <a:t>1-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3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7900" y="4983334"/>
            <a:ext cx="4614748" cy="402819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Psychische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Werkstatt</a:t>
            </a:r>
            <a:endParaRPr sz="2513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181" y="3174301"/>
            <a:ext cx="2337550" cy="10394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98881" y="4983334"/>
            <a:ext cx="4333157" cy="402819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3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erlebt</a:t>
            </a:r>
            <a:endParaRPr sz="2513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5646" y="3004372"/>
            <a:ext cx="4077948" cy="15035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17093" y="5674674"/>
            <a:ext cx="4175538" cy="15394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4325" y="5548175"/>
            <a:ext cx="1636992" cy="173904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27131B3-45CA-290F-EA2D-8539D82184A6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3CF2524B-D06E-7321-250D-9AB2214F43D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34583" y="-31750"/>
            <a:ext cx="1143881" cy="128835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160" y="268942"/>
            <a:ext cx="9798264" cy="789398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41987">
              <a:spcBef>
                <a:spcPts val="126"/>
              </a:spcBef>
            </a:pPr>
            <a:r>
              <a:rPr dirty="0"/>
              <a:t>Sexuelle</a:t>
            </a:r>
            <a:r>
              <a:rPr spc="-101" dirty="0"/>
              <a:t> </a:t>
            </a:r>
            <a:r>
              <a:rPr dirty="0"/>
              <a:t>Belästigung</a:t>
            </a:r>
            <a:r>
              <a:rPr spc="-94" dirty="0"/>
              <a:t> </a:t>
            </a:r>
            <a:r>
              <a:rPr dirty="0"/>
              <a:t>in</a:t>
            </a:r>
            <a:r>
              <a:rPr spc="-94" dirty="0"/>
              <a:t> </a:t>
            </a:r>
            <a:r>
              <a:rPr dirty="0"/>
              <a:t>der</a:t>
            </a:r>
            <a:r>
              <a:rPr spc="-94" dirty="0"/>
              <a:t> </a:t>
            </a:r>
            <a:r>
              <a:rPr spc="-38" dirty="0"/>
              <a:t>Werkstatt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8178" y="1818750"/>
            <a:ext cx="9798264" cy="5329777"/>
          </a:xfrm>
          <a:prstGeom prst="rect">
            <a:avLst/>
          </a:prstGeom>
        </p:spPr>
        <p:txBody>
          <a:bodyPr vert="horz" wrap="square" lIns="0" tIns="9573" rIns="0" bIns="0" rtlCol="0">
            <a:spAutoFit/>
          </a:bodyPr>
          <a:lstStyle/>
          <a:p>
            <a:pPr marL="6253786" marR="100508" defTabSz="1148654">
              <a:lnSpc>
                <a:spcPct val="101699"/>
              </a:lnSpc>
              <a:spcBef>
                <a:spcPts val="75"/>
              </a:spcBef>
            </a:pP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haben sexuelle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Belästigung</a:t>
            </a: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</a:rPr>
              <a:t> der 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Werkstatt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3">
              <a:latin typeface="Calibri"/>
              <a:cs typeface="Calibri"/>
            </a:endParaRPr>
          </a:p>
          <a:p>
            <a:pPr defTabSz="1148654"/>
            <a:endParaRPr sz="2513">
              <a:latin typeface="Calibri"/>
              <a:cs typeface="Calibri"/>
            </a:endParaRPr>
          </a:p>
          <a:p>
            <a:pPr defTabSz="1148654">
              <a:spcBef>
                <a:spcPts val="545"/>
              </a:spcBef>
            </a:pPr>
            <a:endParaRPr sz="2513">
              <a:latin typeface="Calibri"/>
              <a:cs typeface="Calibri"/>
            </a:endParaRPr>
          </a:p>
          <a:p>
            <a:pPr marL="6219486" marR="6382" defTabSz="1148654">
              <a:lnSpc>
                <a:spcPct val="101699"/>
              </a:lnSpc>
            </a:pP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1-2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3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3" b="1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Männern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haben sexuelle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Belästigung</a:t>
            </a: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</a:rPr>
              <a:t> der 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Werkstatt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erlebt.</a:t>
            </a:r>
            <a:endParaRPr sz="2513">
              <a:latin typeface="Calibri"/>
              <a:cs typeface="Calibri"/>
            </a:endParaRPr>
          </a:p>
          <a:p>
            <a:pPr defTabSz="1148654">
              <a:spcBef>
                <a:spcPts val="1155"/>
              </a:spcBef>
            </a:pPr>
            <a:endParaRPr sz="2513">
              <a:latin typeface="Calibri"/>
              <a:cs typeface="Calibri"/>
            </a:endParaRPr>
          </a:p>
          <a:p>
            <a:pPr marL="15954" defTabSz="1148654"/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Belästigung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passiert</a:t>
            </a:r>
            <a:r>
              <a:rPr sz="251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jeder</a:t>
            </a:r>
            <a:r>
              <a:rPr sz="251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Arbeit.</a:t>
            </a:r>
            <a:endParaRPr sz="2513">
              <a:latin typeface="Calibri"/>
              <a:cs typeface="Calibri"/>
            </a:endParaRPr>
          </a:p>
          <a:p>
            <a:pPr marL="15954" marR="2231899" defTabSz="1148654">
              <a:lnSpc>
                <a:spcPct val="101699"/>
              </a:lnSpc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Werkstätten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gibt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2513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aber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viel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mehr</a:t>
            </a:r>
            <a:r>
              <a:rPr sz="2513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Belästigung.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3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251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gibt</a:t>
            </a:r>
            <a:r>
              <a:rPr sz="251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oft</a:t>
            </a:r>
            <a:r>
              <a:rPr sz="2513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sehr</a:t>
            </a:r>
            <a:r>
              <a:rPr sz="251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schwere</a:t>
            </a:r>
            <a:r>
              <a:rPr sz="2513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3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Belästigung.</a:t>
            </a:r>
            <a:endParaRPr sz="2513">
              <a:latin typeface="Calibri"/>
              <a:cs typeface="Calibri"/>
            </a:endParaRPr>
          </a:p>
          <a:p>
            <a:pPr marL="15954" defTabSz="1148654">
              <a:spcBef>
                <a:spcPts val="50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ist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ein</a:t>
            </a:r>
            <a:r>
              <a:rPr sz="2513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großes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Problem.</a:t>
            </a:r>
            <a:endParaRPr sz="2513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9297" y="1736881"/>
            <a:ext cx="3546972" cy="12571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112" y="3725492"/>
            <a:ext cx="4093165" cy="14130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19335" y="4579871"/>
            <a:ext cx="2753956" cy="270768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1F4152C-FACA-9985-C2E3-E191CDD89A0E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AF7AB9DA-2929-8346-DB2C-E6AA5A0C08E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34583" y="-31750"/>
            <a:ext cx="1143881" cy="12883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8396" y="2107562"/>
            <a:ext cx="4364268" cy="4695404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Wer</a:t>
            </a:r>
            <a:r>
              <a:rPr sz="3015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30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30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spc="-13" dirty="0">
                <a:solidFill>
                  <a:srgbClr val="231F20"/>
                </a:solidFill>
                <a:latin typeface="Calibri"/>
                <a:cs typeface="Calibri"/>
              </a:rPr>
              <a:t>Täter?</a:t>
            </a:r>
            <a:endParaRPr sz="3015">
              <a:latin typeface="Calibri"/>
              <a:cs typeface="Calibri"/>
            </a:endParaRPr>
          </a:p>
          <a:p>
            <a:pPr defTabSz="1148654"/>
            <a:endParaRPr sz="3015">
              <a:latin typeface="Calibri"/>
              <a:cs typeface="Calibri"/>
            </a:endParaRPr>
          </a:p>
          <a:p>
            <a:pPr marL="15954" marR="6382" defTabSz="1148654">
              <a:lnSpc>
                <a:spcPct val="101699"/>
              </a:lnSpc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Sehr</a:t>
            </a:r>
            <a:r>
              <a:rPr sz="30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30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arbeiten</a:t>
            </a:r>
            <a:r>
              <a:rPr sz="30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selber</a:t>
            </a:r>
            <a:r>
              <a:rPr sz="30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31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30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Werkstatt.</a:t>
            </a:r>
            <a:endParaRPr sz="3015">
              <a:latin typeface="Calibri"/>
              <a:cs typeface="Calibri"/>
            </a:endParaRPr>
          </a:p>
          <a:p>
            <a:pPr defTabSz="1148654"/>
            <a:endParaRPr sz="3015">
              <a:latin typeface="Calibri"/>
              <a:cs typeface="Calibri"/>
            </a:endParaRPr>
          </a:p>
          <a:p>
            <a:pPr marL="15954" marR="76578" defTabSz="1148654">
              <a:lnSpc>
                <a:spcPct val="101699"/>
              </a:lnSpc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Manchmal</a:t>
            </a: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30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30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Betreuer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oder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Gruppenleiter.</a:t>
            </a:r>
            <a:endParaRPr sz="3015">
              <a:latin typeface="Calibri"/>
              <a:cs typeface="Calibri"/>
            </a:endParaRPr>
          </a:p>
          <a:p>
            <a:pPr defTabSz="1148654"/>
            <a:endParaRPr sz="3015">
              <a:latin typeface="Calibri"/>
              <a:cs typeface="Calibri"/>
            </a:endParaRPr>
          </a:p>
          <a:p>
            <a:pPr marL="15954" marR="940462" defTabSz="1148654">
              <a:lnSpc>
                <a:spcPct val="101699"/>
              </a:lnSpc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30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50" dirty="0">
                <a:solidFill>
                  <a:srgbClr val="231F20"/>
                </a:solidFill>
                <a:latin typeface="Calibri"/>
                <a:cs typeface="Calibri"/>
              </a:rPr>
              <a:t>Täter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sehr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31" dirty="0">
                <a:solidFill>
                  <a:srgbClr val="231F20"/>
                </a:solidFill>
                <a:latin typeface="Calibri"/>
                <a:cs typeface="Calibri"/>
              </a:rPr>
              <a:t>oft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Männer.</a:t>
            </a:r>
            <a:endParaRPr sz="3015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6623" y="300047"/>
            <a:ext cx="10041337" cy="789398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224946">
              <a:spcBef>
                <a:spcPts val="126"/>
              </a:spcBef>
            </a:pPr>
            <a:r>
              <a:rPr dirty="0"/>
              <a:t>Sexuelle</a:t>
            </a:r>
            <a:r>
              <a:rPr spc="-101" dirty="0"/>
              <a:t> </a:t>
            </a:r>
            <a:r>
              <a:rPr dirty="0"/>
              <a:t>Belästigung</a:t>
            </a:r>
            <a:r>
              <a:rPr spc="-94" dirty="0"/>
              <a:t> </a:t>
            </a:r>
            <a:r>
              <a:rPr dirty="0"/>
              <a:t>in</a:t>
            </a:r>
            <a:r>
              <a:rPr spc="-94" dirty="0"/>
              <a:t> </a:t>
            </a:r>
            <a:r>
              <a:rPr dirty="0"/>
              <a:t>der</a:t>
            </a:r>
            <a:r>
              <a:rPr spc="-94" dirty="0"/>
              <a:t> </a:t>
            </a:r>
            <a:r>
              <a:rPr spc="-38" dirty="0"/>
              <a:t>Werkstatt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3349" y="1940749"/>
            <a:ext cx="3511204" cy="16245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7939" y="4532954"/>
            <a:ext cx="1788438" cy="2361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98102" y="4301103"/>
            <a:ext cx="1558209" cy="26324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3BD021D-59FB-59B6-7E59-D6EEDD1F8F58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555AD263-9EAD-D7C2-6334-3909FF3E3BE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34583" y="-31750"/>
            <a:ext cx="1143881" cy="12883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5750" y="2547092"/>
            <a:ext cx="7577441" cy="4595603"/>
            <a:chOff x="3944912" y="2801385"/>
            <a:chExt cx="6031865" cy="3658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4912" y="3033343"/>
              <a:ext cx="2896092" cy="3420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2375" y="2801385"/>
              <a:ext cx="3103932" cy="36578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316275" y="5515859"/>
            <a:ext cx="2818308" cy="1179539"/>
          </a:xfrm>
          <a:prstGeom prst="rect">
            <a:avLst/>
          </a:prstGeom>
        </p:spPr>
        <p:txBody>
          <a:bodyPr vert="horz" wrap="square" lIns="0" tIns="9573" rIns="0" bIns="0" rtlCol="0">
            <a:spAutoFit/>
          </a:bodyPr>
          <a:lstStyle/>
          <a:p>
            <a:pPr marL="15954" marR="6382" indent="143583" defTabSz="1148654">
              <a:lnSpc>
                <a:spcPct val="101699"/>
              </a:lnSpc>
              <a:spcBef>
                <a:spcPts val="75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müssen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immer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sexuelle Belästigung</a:t>
            </a:r>
            <a:r>
              <a:rPr sz="2513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denken.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9650" y="-23842"/>
            <a:ext cx="11176706" cy="1506261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algn="ctr">
              <a:spcBef>
                <a:spcPts val="126"/>
              </a:spcBef>
            </a:pPr>
            <a:r>
              <a:rPr sz="4800" dirty="0"/>
              <a:t>So</a:t>
            </a:r>
            <a:r>
              <a:rPr sz="4800" spc="-50" dirty="0"/>
              <a:t> </a:t>
            </a:r>
            <a:r>
              <a:rPr sz="4800" dirty="0"/>
              <a:t>geht</a:t>
            </a:r>
            <a:r>
              <a:rPr sz="4800" spc="-50" dirty="0"/>
              <a:t> </a:t>
            </a:r>
            <a:r>
              <a:rPr sz="4800" dirty="0"/>
              <a:t>es</a:t>
            </a:r>
            <a:r>
              <a:rPr sz="4800" spc="-50" dirty="0"/>
              <a:t> </a:t>
            </a:r>
            <a:r>
              <a:rPr sz="4800" dirty="0"/>
              <a:t>den</a:t>
            </a:r>
            <a:r>
              <a:rPr sz="4800" spc="-50" dirty="0"/>
              <a:t> </a:t>
            </a:r>
            <a:r>
              <a:rPr sz="4800" spc="-13" dirty="0"/>
              <a:t>Menschen</a:t>
            </a:r>
          </a:p>
          <a:p>
            <a:pPr algn="ctr">
              <a:spcBef>
                <a:spcPts val="101"/>
              </a:spcBef>
            </a:pPr>
            <a:r>
              <a:rPr sz="4800" dirty="0"/>
              <a:t>nach</a:t>
            </a:r>
            <a:r>
              <a:rPr sz="4800" spc="-82" dirty="0"/>
              <a:t> </a:t>
            </a:r>
            <a:r>
              <a:rPr sz="4800" dirty="0"/>
              <a:t>sexueller</a:t>
            </a:r>
            <a:r>
              <a:rPr sz="4800" spc="-75" dirty="0"/>
              <a:t> </a:t>
            </a:r>
            <a:r>
              <a:rPr sz="4800" dirty="0"/>
              <a:t>Belästigung</a:t>
            </a:r>
            <a:r>
              <a:rPr sz="4800" spc="-75" dirty="0"/>
              <a:t> </a:t>
            </a:r>
            <a:r>
              <a:rPr sz="4800" dirty="0"/>
              <a:t>in</a:t>
            </a:r>
            <a:r>
              <a:rPr sz="4800" spc="-75" dirty="0"/>
              <a:t> </a:t>
            </a:r>
            <a:r>
              <a:rPr sz="4800" dirty="0"/>
              <a:t>der</a:t>
            </a:r>
            <a:r>
              <a:rPr sz="4800" spc="-75" dirty="0"/>
              <a:t> </a:t>
            </a:r>
            <a:r>
              <a:rPr sz="4800" spc="-25" dirty="0"/>
              <a:t>Werkstatt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98" y="2467490"/>
            <a:ext cx="4686493" cy="46980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92321" y="5910187"/>
            <a:ext cx="3035283" cy="785072"/>
          </a:xfrm>
          <a:prstGeom prst="rect">
            <a:avLst/>
          </a:prstGeom>
        </p:spPr>
        <p:txBody>
          <a:bodyPr vert="horz" wrap="square" lIns="0" tIns="9573" rIns="0" bIns="0" rtlCol="0">
            <a:spAutoFit/>
          </a:bodyPr>
          <a:lstStyle/>
          <a:p>
            <a:pPr marL="159537" marR="6382" indent="-144380" defTabSz="1148654">
              <a:lnSpc>
                <a:spcPct val="101699"/>
              </a:lnSpc>
              <a:spcBef>
                <a:spcPts val="75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schlafen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schlecht.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Angst.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200" y="2763133"/>
            <a:ext cx="3899204" cy="2386599"/>
          </a:xfrm>
          <a:prstGeom prst="rect">
            <a:avLst/>
          </a:prstGeom>
        </p:spPr>
        <p:txBody>
          <a:bodyPr vert="horz" wrap="square" lIns="0" tIns="9573" rIns="0" bIns="0" rtlCol="0">
            <a:spAutoFit/>
          </a:bodyPr>
          <a:lstStyle/>
          <a:p>
            <a:pPr marL="232125" marR="836763" indent="287962" defTabSz="1148654">
              <a:lnSpc>
                <a:spcPct val="101699"/>
              </a:lnSpc>
              <a:spcBef>
                <a:spcPts val="75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6</a:t>
            </a: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von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 Menschen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wissen</a:t>
            </a:r>
            <a:r>
              <a:rPr sz="2513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nicht:</a:t>
            </a:r>
            <a:endParaRPr sz="2513" dirty="0">
              <a:latin typeface="Calibri"/>
              <a:cs typeface="Calibri"/>
            </a:endParaRPr>
          </a:p>
          <a:p>
            <a:pPr marL="15954" marR="6382" defTabSz="1148654">
              <a:lnSpc>
                <a:spcPct val="101699"/>
              </a:lnSpc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sz="2513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 err="1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2513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3" spc="-88" dirty="0">
                <a:solidFill>
                  <a:srgbClr val="231F20"/>
                </a:solidFill>
                <a:latin typeface="Calibri"/>
                <a:cs typeface="Calibri"/>
              </a:rPr>
              <a:t>ich</a:t>
            </a:r>
            <a:r>
              <a:rPr sz="2513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25" dirty="0" err="1">
                <a:solidFill>
                  <a:srgbClr val="231F20"/>
                </a:solidFill>
                <a:latin typeface="Calibri"/>
                <a:cs typeface="Calibri"/>
              </a:rPr>
              <a:t>gegen</a:t>
            </a:r>
            <a:r>
              <a:rPr lang="de-DE" sz="2513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 err="1">
                <a:solidFill>
                  <a:srgbClr val="231F20"/>
                </a:solidFill>
                <a:latin typeface="Calibri"/>
                <a:cs typeface="Calibri"/>
              </a:rPr>
              <a:t>sexuelle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Belästigung</a:t>
            </a:r>
            <a:r>
              <a:rPr sz="2513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machen?</a:t>
            </a:r>
            <a:endParaRPr sz="2513" dirty="0">
              <a:latin typeface="Calibri"/>
              <a:cs typeface="Calibri"/>
            </a:endParaRPr>
          </a:p>
          <a:p>
            <a:pPr marL="159537" defTabSz="1148654">
              <a:spcBef>
                <a:spcPts val="50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wem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ich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darüber</a:t>
            </a:r>
            <a:endParaRPr sz="2513" dirty="0">
              <a:latin typeface="Calibri"/>
              <a:cs typeface="Calibri"/>
            </a:endParaRPr>
          </a:p>
          <a:p>
            <a:pPr marL="2106664" defTabSz="1148654">
              <a:spcBef>
                <a:spcPts val="50"/>
              </a:spcBef>
            </a:pP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sprechen?</a:t>
            </a:r>
            <a:endParaRPr sz="2513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34583" y="0"/>
            <a:ext cx="1143881" cy="128835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171713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41256" y="90170"/>
                </a:moveTo>
                <a:lnTo>
                  <a:pt x="4929609" y="90170"/>
                </a:lnTo>
                <a:lnTo>
                  <a:pt x="4987014" y="92710"/>
                </a:lnTo>
                <a:lnTo>
                  <a:pt x="5036577" y="97790"/>
                </a:lnTo>
                <a:lnTo>
                  <a:pt x="5076367" y="106680"/>
                </a:lnTo>
                <a:lnTo>
                  <a:pt x="5103417" y="113030"/>
                </a:lnTo>
                <a:lnTo>
                  <a:pt x="5137081" y="118110"/>
                </a:lnTo>
                <a:lnTo>
                  <a:pt x="5176650" y="121920"/>
                </a:lnTo>
                <a:lnTo>
                  <a:pt x="5221417" y="125730"/>
                </a:lnTo>
                <a:lnTo>
                  <a:pt x="5323706" y="128270"/>
                </a:lnTo>
                <a:lnTo>
                  <a:pt x="5498397" y="128270"/>
                </a:lnTo>
                <a:lnTo>
                  <a:pt x="5559461" y="127000"/>
                </a:lnTo>
                <a:lnTo>
                  <a:pt x="5620760" y="124460"/>
                </a:lnTo>
                <a:lnTo>
                  <a:pt x="5681585" y="123190"/>
                </a:lnTo>
                <a:lnTo>
                  <a:pt x="6018081" y="107950"/>
                </a:lnTo>
                <a:lnTo>
                  <a:pt x="6036544" y="106680"/>
                </a:lnTo>
                <a:lnTo>
                  <a:pt x="6139590" y="104140"/>
                </a:lnTo>
                <a:lnTo>
                  <a:pt x="6689759" y="104140"/>
                </a:lnTo>
                <a:lnTo>
                  <a:pt x="6712074" y="102870"/>
                </a:lnTo>
                <a:lnTo>
                  <a:pt x="6749353" y="100330"/>
                </a:lnTo>
                <a:lnTo>
                  <a:pt x="6786193" y="99060"/>
                </a:lnTo>
                <a:lnTo>
                  <a:pt x="6822716" y="96520"/>
                </a:lnTo>
                <a:lnTo>
                  <a:pt x="6859043" y="95250"/>
                </a:lnTo>
                <a:lnTo>
                  <a:pt x="6956109" y="95250"/>
                </a:lnTo>
                <a:lnTo>
                  <a:pt x="7035753" y="91440"/>
                </a:lnTo>
                <a:lnTo>
                  <a:pt x="8492997" y="91440"/>
                </a:lnTo>
                <a:lnTo>
                  <a:pt x="8541256" y="90170"/>
                </a:lnTo>
                <a:close/>
              </a:path>
              <a:path w="10692130" h="128269">
                <a:moveTo>
                  <a:pt x="2864572" y="125730"/>
                </a:moveTo>
                <a:lnTo>
                  <a:pt x="2745424" y="125730"/>
                </a:lnTo>
                <a:lnTo>
                  <a:pt x="2806807" y="127000"/>
                </a:lnTo>
                <a:lnTo>
                  <a:pt x="2864572" y="125730"/>
                </a:lnTo>
                <a:close/>
              </a:path>
              <a:path w="10692130" h="128269">
                <a:moveTo>
                  <a:pt x="3368245" y="95250"/>
                </a:moveTo>
                <a:lnTo>
                  <a:pt x="2132923" y="95250"/>
                </a:lnTo>
                <a:lnTo>
                  <a:pt x="2176820" y="96520"/>
                </a:lnTo>
                <a:lnTo>
                  <a:pt x="2229319" y="100330"/>
                </a:lnTo>
                <a:lnTo>
                  <a:pt x="2328520" y="110490"/>
                </a:lnTo>
                <a:lnTo>
                  <a:pt x="2367166" y="113030"/>
                </a:lnTo>
                <a:lnTo>
                  <a:pt x="2566930" y="123190"/>
                </a:lnTo>
                <a:lnTo>
                  <a:pt x="2684537" y="125730"/>
                </a:lnTo>
                <a:lnTo>
                  <a:pt x="2921649" y="125730"/>
                </a:lnTo>
                <a:lnTo>
                  <a:pt x="3031502" y="123190"/>
                </a:lnTo>
                <a:lnTo>
                  <a:pt x="3131886" y="118110"/>
                </a:lnTo>
                <a:lnTo>
                  <a:pt x="3218323" y="110490"/>
                </a:lnTo>
                <a:lnTo>
                  <a:pt x="3302856" y="100330"/>
                </a:lnTo>
                <a:lnTo>
                  <a:pt x="3368245" y="95250"/>
                </a:lnTo>
                <a:close/>
              </a:path>
              <a:path w="10692130" h="128269">
                <a:moveTo>
                  <a:pt x="9429045" y="92710"/>
                </a:moveTo>
                <a:lnTo>
                  <a:pt x="8714455" y="92710"/>
                </a:lnTo>
                <a:lnTo>
                  <a:pt x="8740466" y="95250"/>
                </a:lnTo>
                <a:lnTo>
                  <a:pt x="8816248" y="106680"/>
                </a:lnTo>
                <a:lnTo>
                  <a:pt x="8869681" y="115570"/>
                </a:lnTo>
                <a:lnTo>
                  <a:pt x="8920582" y="120650"/>
                </a:lnTo>
                <a:lnTo>
                  <a:pt x="8969452" y="123190"/>
                </a:lnTo>
                <a:lnTo>
                  <a:pt x="9016791" y="123190"/>
                </a:lnTo>
                <a:lnTo>
                  <a:pt x="9063099" y="121920"/>
                </a:lnTo>
                <a:lnTo>
                  <a:pt x="9154627" y="114300"/>
                </a:lnTo>
                <a:lnTo>
                  <a:pt x="9243391" y="104140"/>
                </a:lnTo>
                <a:lnTo>
                  <a:pt x="9332378" y="96520"/>
                </a:lnTo>
                <a:lnTo>
                  <a:pt x="9379565" y="93980"/>
                </a:lnTo>
                <a:lnTo>
                  <a:pt x="9429045" y="92710"/>
                </a:lnTo>
                <a:close/>
              </a:path>
              <a:path w="10692130" h="128269">
                <a:moveTo>
                  <a:pt x="2092312" y="97790"/>
                </a:moveTo>
                <a:lnTo>
                  <a:pt x="1399880" y="97790"/>
                </a:lnTo>
                <a:lnTo>
                  <a:pt x="1451852" y="99060"/>
                </a:lnTo>
                <a:lnTo>
                  <a:pt x="1542041" y="106680"/>
                </a:lnTo>
                <a:lnTo>
                  <a:pt x="1609440" y="114300"/>
                </a:lnTo>
                <a:lnTo>
                  <a:pt x="1662610" y="118110"/>
                </a:lnTo>
                <a:lnTo>
                  <a:pt x="1706851" y="119380"/>
                </a:lnTo>
                <a:lnTo>
                  <a:pt x="1789732" y="114300"/>
                </a:lnTo>
                <a:lnTo>
                  <a:pt x="1816717" y="111760"/>
                </a:lnTo>
                <a:lnTo>
                  <a:pt x="1846902" y="110490"/>
                </a:lnTo>
                <a:lnTo>
                  <a:pt x="1881182" y="107950"/>
                </a:lnTo>
                <a:lnTo>
                  <a:pt x="1993504" y="104140"/>
                </a:lnTo>
                <a:lnTo>
                  <a:pt x="2023206" y="101600"/>
                </a:lnTo>
                <a:lnTo>
                  <a:pt x="2049670" y="100330"/>
                </a:lnTo>
                <a:lnTo>
                  <a:pt x="2092312" y="97790"/>
                </a:lnTo>
                <a:close/>
              </a:path>
              <a:path w="10692130" h="128269">
                <a:moveTo>
                  <a:pt x="10488633" y="87630"/>
                </a:moveTo>
                <a:lnTo>
                  <a:pt x="3554203" y="87630"/>
                </a:lnTo>
                <a:lnTo>
                  <a:pt x="3606163" y="88900"/>
                </a:lnTo>
                <a:lnTo>
                  <a:pt x="8637504" y="88900"/>
                </a:lnTo>
                <a:lnTo>
                  <a:pt x="8655163" y="91440"/>
                </a:lnTo>
                <a:lnTo>
                  <a:pt x="8673354" y="92710"/>
                </a:lnTo>
                <a:lnTo>
                  <a:pt x="9481190" y="92710"/>
                </a:lnTo>
                <a:lnTo>
                  <a:pt x="9536371" y="95250"/>
                </a:lnTo>
                <a:lnTo>
                  <a:pt x="9594962" y="99060"/>
                </a:lnTo>
                <a:lnTo>
                  <a:pt x="9706597" y="113030"/>
                </a:lnTo>
                <a:lnTo>
                  <a:pt x="9755459" y="116840"/>
                </a:lnTo>
                <a:lnTo>
                  <a:pt x="9852802" y="119380"/>
                </a:lnTo>
                <a:lnTo>
                  <a:pt x="9951000" y="116840"/>
                </a:lnTo>
                <a:lnTo>
                  <a:pt x="10000931" y="114300"/>
                </a:lnTo>
                <a:lnTo>
                  <a:pt x="10103484" y="106680"/>
                </a:lnTo>
                <a:lnTo>
                  <a:pt x="10156513" y="101600"/>
                </a:lnTo>
                <a:lnTo>
                  <a:pt x="10272198" y="99060"/>
                </a:lnTo>
                <a:lnTo>
                  <a:pt x="10488633" y="87630"/>
                </a:lnTo>
                <a:close/>
              </a:path>
              <a:path w="10692130" h="128269">
                <a:moveTo>
                  <a:pt x="8468990" y="92710"/>
                </a:moveTo>
                <a:lnTo>
                  <a:pt x="7846015" y="92710"/>
                </a:lnTo>
                <a:lnTo>
                  <a:pt x="7894271" y="93980"/>
                </a:lnTo>
                <a:lnTo>
                  <a:pt x="7937473" y="99060"/>
                </a:lnTo>
                <a:lnTo>
                  <a:pt x="7974792" y="106680"/>
                </a:lnTo>
                <a:lnTo>
                  <a:pt x="8008327" y="113030"/>
                </a:lnTo>
                <a:lnTo>
                  <a:pt x="8047317" y="116840"/>
                </a:lnTo>
                <a:lnTo>
                  <a:pt x="8091218" y="118110"/>
                </a:lnTo>
                <a:lnTo>
                  <a:pt x="8139485" y="116840"/>
                </a:lnTo>
                <a:lnTo>
                  <a:pt x="8191572" y="114300"/>
                </a:lnTo>
                <a:lnTo>
                  <a:pt x="8246936" y="110490"/>
                </a:lnTo>
                <a:lnTo>
                  <a:pt x="8444983" y="93980"/>
                </a:lnTo>
                <a:lnTo>
                  <a:pt x="8468990" y="92710"/>
                </a:lnTo>
                <a:close/>
              </a:path>
              <a:path w="10692130" h="128269">
                <a:moveTo>
                  <a:pt x="8492997" y="91440"/>
                </a:moveTo>
                <a:lnTo>
                  <a:pt x="7035753" y="91440"/>
                </a:lnTo>
                <a:lnTo>
                  <a:pt x="7140725" y="96520"/>
                </a:lnTo>
                <a:lnTo>
                  <a:pt x="7195432" y="100330"/>
                </a:lnTo>
                <a:lnTo>
                  <a:pt x="7252041" y="106680"/>
                </a:lnTo>
                <a:lnTo>
                  <a:pt x="7299274" y="110490"/>
                </a:lnTo>
                <a:lnTo>
                  <a:pt x="7349183" y="113030"/>
                </a:lnTo>
                <a:lnTo>
                  <a:pt x="7401201" y="113030"/>
                </a:lnTo>
                <a:lnTo>
                  <a:pt x="7454762" y="111760"/>
                </a:lnTo>
                <a:lnTo>
                  <a:pt x="7509296" y="109220"/>
                </a:lnTo>
                <a:lnTo>
                  <a:pt x="7679209" y="97790"/>
                </a:lnTo>
                <a:lnTo>
                  <a:pt x="7793534" y="92710"/>
                </a:lnTo>
                <a:lnTo>
                  <a:pt x="8468990" y="92710"/>
                </a:lnTo>
                <a:lnTo>
                  <a:pt x="8492997" y="91440"/>
                </a:lnTo>
                <a:close/>
              </a:path>
              <a:path w="10692130" h="128269">
                <a:moveTo>
                  <a:pt x="8589515" y="88900"/>
                </a:moveTo>
                <a:lnTo>
                  <a:pt x="3658606" y="88900"/>
                </a:lnTo>
                <a:lnTo>
                  <a:pt x="3711404" y="91440"/>
                </a:lnTo>
                <a:lnTo>
                  <a:pt x="3764456" y="92710"/>
                </a:lnTo>
                <a:lnTo>
                  <a:pt x="3817662" y="96520"/>
                </a:lnTo>
                <a:lnTo>
                  <a:pt x="3870920" y="99060"/>
                </a:lnTo>
                <a:lnTo>
                  <a:pt x="3977190" y="106680"/>
                </a:lnTo>
                <a:lnTo>
                  <a:pt x="4050152" y="110490"/>
                </a:lnTo>
                <a:lnTo>
                  <a:pt x="4109024" y="111760"/>
                </a:lnTo>
                <a:lnTo>
                  <a:pt x="4156441" y="110490"/>
                </a:lnTo>
                <a:lnTo>
                  <a:pt x="4195038" y="107950"/>
                </a:lnTo>
                <a:lnTo>
                  <a:pt x="4257186" y="102870"/>
                </a:lnTo>
                <a:lnTo>
                  <a:pt x="4286037" y="101600"/>
                </a:lnTo>
                <a:lnTo>
                  <a:pt x="4628253" y="101600"/>
                </a:lnTo>
                <a:lnTo>
                  <a:pt x="4706555" y="96520"/>
                </a:lnTo>
                <a:lnTo>
                  <a:pt x="4746133" y="95250"/>
                </a:lnTo>
                <a:lnTo>
                  <a:pt x="4785526" y="92710"/>
                </a:lnTo>
                <a:lnTo>
                  <a:pt x="4826187" y="92710"/>
                </a:lnTo>
                <a:lnTo>
                  <a:pt x="4846313" y="91440"/>
                </a:lnTo>
                <a:lnTo>
                  <a:pt x="4866293" y="91440"/>
                </a:lnTo>
                <a:lnTo>
                  <a:pt x="4929609" y="90170"/>
                </a:lnTo>
                <a:lnTo>
                  <a:pt x="8541256" y="90170"/>
                </a:lnTo>
                <a:lnTo>
                  <a:pt x="8589515" y="88900"/>
                </a:lnTo>
                <a:close/>
              </a:path>
              <a:path w="10692130" h="128269">
                <a:moveTo>
                  <a:pt x="4628253" y="101600"/>
                </a:moveTo>
                <a:lnTo>
                  <a:pt x="4286037" y="101600"/>
                </a:lnTo>
                <a:lnTo>
                  <a:pt x="4316985" y="102870"/>
                </a:lnTo>
                <a:lnTo>
                  <a:pt x="4353012" y="106680"/>
                </a:lnTo>
                <a:lnTo>
                  <a:pt x="4389306" y="109220"/>
                </a:lnTo>
                <a:lnTo>
                  <a:pt x="4437115" y="110490"/>
                </a:lnTo>
                <a:lnTo>
                  <a:pt x="4494300" y="109220"/>
                </a:lnTo>
                <a:lnTo>
                  <a:pt x="4628253" y="101600"/>
                </a:lnTo>
                <a:close/>
              </a:path>
              <a:path w="10692130" h="128269">
                <a:moveTo>
                  <a:pt x="6689759" y="104140"/>
                </a:moveTo>
                <a:lnTo>
                  <a:pt x="6189544" y="104140"/>
                </a:lnTo>
                <a:lnTo>
                  <a:pt x="6238709" y="105410"/>
                </a:lnTo>
                <a:lnTo>
                  <a:pt x="6287277" y="105410"/>
                </a:lnTo>
                <a:lnTo>
                  <a:pt x="6386322" y="109220"/>
                </a:lnTo>
                <a:lnTo>
                  <a:pt x="6437197" y="109220"/>
                </a:lnTo>
                <a:lnTo>
                  <a:pt x="6488288" y="110490"/>
                </a:lnTo>
                <a:lnTo>
                  <a:pt x="6539822" y="110490"/>
                </a:lnTo>
                <a:lnTo>
                  <a:pt x="6592027" y="109220"/>
                </a:lnTo>
                <a:lnTo>
                  <a:pt x="6689759" y="104140"/>
                </a:lnTo>
                <a:close/>
              </a:path>
              <a:path w="10692130" h="128269">
                <a:moveTo>
                  <a:pt x="1015747" y="104140"/>
                </a:moveTo>
                <a:lnTo>
                  <a:pt x="602855" y="104140"/>
                </a:lnTo>
                <a:lnTo>
                  <a:pt x="753343" y="107950"/>
                </a:lnTo>
                <a:lnTo>
                  <a:pt x="857215" y="107950"/>
                </a:lnTo>
                <a:lnTo>
                  <a:pt x="1015747" y="104140"/>
                </a:lnTo>
                <a:close/>
              </a:path>
              <a:path w="10692130" h="128269">
                <a:moveTo>
                  <a:pt x="394624" y="13970"/>
                </a:moveTo>
                <a:lnTo>
                  <a:pt x="297942" y="13970"/>
                </a:lnTo>
                <a:lnTo>
                  <a:pt x="248152" y="15240"/>
                </a:lnTo>
                <a:lnTo>
                  <a:pt x="94492" y="22860"/>
                </a:lnTo>
                <a:lnTo>
                  <a:pt x="0" y="29210"/>
                </a:lnTo>
                <a:lnTo>
                  <a:pt x="0" y="105410"/>
                </a:lnTo>
                <a:lnTo>
                  <a:pt x="15093" y="105410"/>
                </a:lnTo>
                <a:lnTo>
                  <a:pt x="155075" y="101600"/>
                </a:lnTo>
                <a:lnTo>
                  <a:pt x="1183987" y="101600"/>
                </a:lnTo>
                <a:lnTo>
                  <a:pt x="1235919" y="100330"/>
                </a:lnTo>
                <a:lnTo>
                  <a:pt x="1284900" y="97790"/>
                </a:lnTo>
                <a:lnTo>
                  <a:pt x="2092312" y="97790"/>
                </a:lnTo>
                <a:lnTo>
                  <a:pt x="2132923" y="95250"/>
                </a:lnTo>
                <a:lnTo>
                  <a:pt x="3368245" y="95250"/>
                </a:lnTo>
                <a:lnTo>
                  <a:pt x="3401342" y="92710"/>
                </a:lnTo>
                <a:lnTo>
                  <a:pt x="3451702" y="90170"/>
                </a:lnTo>
                <a:lnTo>
                  <a:pt x="3554203" y="87630"/>
                </a:lnTo>
                <a:lnTo>
                  <a:pt x="10488633" y="87630"/>
                </a:lnTo>
                <a:lnTo>
                  <a:pt x="10509339" y="86360"/>
                </a:lnTo>
                <a:lnTo>
                  <a:pt x="10587311" y="80010"/>
                </a:lnTo>
                <a:lnTo>
                  <a:pt x="10622153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41342" y="48260"/>
                </a:lnTo>
                <a:lnTo>
                  <a:pt x="776263" y="44450"/>
                </a:lnTo>
                <a:lnTo>
                  <a:pt x="722988" y="41910"/>
                </a:lnTo>
                <a:lnTo>
                  <a:pt x="574651" y="30480"/>
                </a:lnTo>
                <a:lnTo>
                  <a:pt x="530520" y="24130"/>
                </a:lnTo>
                <a:lnTo>
                  <a:pt x="441265" y="16510"/>
                </a:lnTo>
                <a:lnTo>
                  <a:pt x="394624" y="13970"/>
                </a:lnTo>
                <a:close/>
              </a:path>
              <a:path w="10692130" h="128269">
                <a:moveTo>
                  <a:pt x="1183987" y="101600"/>
                </a:moveTo>
                <a:lnTo>
                  <a:pt x="407484" y="101600"/>
                </a:lnTo>
                <a:lnTo>
                  <a:pt x="455402" y="102870"/>
                </a:lnTo>
                <a:lnTo>
                  <a:pt x="504038" y="102870"/>
                </a:lnTo>
                <a:lnTo>
                  <a:pt x="553240" y="104140"/>
                </a:lnTo>
                <a:lnTo>
                  <a:pt x="1073374" y="104140"/>
                </a:lnTo>
                <a:lnTo>
                  <a:pt x="1183987" y="101600"/>
                </a:lnTo>
                <a:close/>
              </a:path>
              <a:path w="10692130" h="128269">
                <a:moveTo>
                  <a:pt x="1708240" y="15240"/>
                </a:moveTo>
                <a:lnTo>
                  <a:pt x="1607462" y="15240"/>
                </a:lnTo>
                <a:lnTo>
                  <a:pt x="1561966" y="16510"/>
                </a:lnTo>
                <a:lnTo>
                  <a:pt x="1520391" y="19050"/>
                </a:lnTo>
                <a:lnTo>
                  <a:pt x="1483164" y="25400"/>
                </a:lnTo>
                <a:lnTo>
                  <a:pt x="1404694" y="34290"/>
                </a:lnTo>
                <a:lnTo>
                  <a:pt x="1280055" y="41910"/>
                </a:lnTo>
                <a:lnTo>
                  <a:pt x="1024830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110019" y="46990"/>
                </a:lnTo>
                <a:lnTo>
                  <a:pt x="10063017" y="45720"/>
                </a:lnTo>
                <a:lnTo>
                  <a:pt x="10014445" y="45720"/>
                </a:lnTo>
                <a:lnTo>
                  <a:pt x="9912617" y="43180"/>
                </a:lnTo>
                <a:lnTo>
                  <a:pt x="9831979" y="39370"/>
                </a:lnTo>
                <a:lnTo>
                  <a:pt x="6858168" y="39370"/>
                </a:lnTo>
                <a:lnTo>
                  <a:pt x="6812250" y="38100"/>
                </a:lnTo>
                <a:lnTo>
                  <a:pt x="2468402" y="38100"/>
                </a:lnTo>
                <a:lnTo>
                  <a:pt x="2416103" y="36830"/>
                </a:lnTo>
                <a:lnTo>
                  <a:pt x="2364204" y="36830"/>
                </a:lnTo>
                <a:lnTo>
                  <a:pt x="2214283" y="33020"/>
                </a:lnTo>
                <a:lnTo>
                  <a:pt x="2167359" y="30480"/>
                </a:lnTo>
                <a:lnTo>
                  <a:pt x="1978157" y="24130"/>
                </a:lnTo>
                <a:lnTo>
                  <a:pt x="1938066" y="24130"/>
                </a:lnTo>
                <a:lnTo>
                  <a:pt x="1858148" y="21590"/>
                </a:lnTo>
                <a:lnTo>
                  <a:pt x="1818770" y="19050"/>
                </a:lnTo>
                <a:lnTo>
                  <a:pt x="1762533" y="17780"/>
                </a:lnTo>
                <a:lnTo>
                  <a:pt x="1708240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77344" y="20320"/>
                </a:lnTo>
                <a:lnTo>
                  <a:pt x="10622851" y="22860"/>
                </a:lnTo>
                <a:lnTo>
                  <a:pt x="10564720" y="22860"/>
                </a:lnTo>
                <a:lnTo>
                  <a:pt x="10454293" y="25400"/>
                </a:lnTo>
                <a:lnTo>
                  <a:pt x="10401757" y="27940"/>
                </a:lnTo>
                <a:lnTo>
                  <a:pt x="10350847" y="31750"/>
                </a:lnTo>
                <a:lnTo>
                  <a:pt x="10301444" y="34290"/>
                </a:lnTo>
                <a:lnTo>
                  <a:pt x="10155445" y="45720"/>
                </a:lnTo>
                <a:lnTo>
                  <a:pt x="10110019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52201" y="0"/>
                </a:moveTo>
                <a:lnTo>
                  <a:pt x="9173393" y="0"/>
                </a:lnTo>
                <a:lnTo>
                  <a:pt x="9068808" y="7620"/>
                </a:lnTo>
                <a:lnTo>
                  <a:pt x="8928079" y="22860"/>
                </a:lnTo>
                <a:lnTo>
                  <a:pt x="8904110" y="24130"/>
                </a:lnTo>
                <a:lnTo>
                  <a:pt x="8841911" y="30480"/>
                </a:lnTo>
                <a:lnTo>
                  <a:pt x="8791082" y="34290"/>
                </a:lnTo>
                <a:lnTo>
                  <a:pt x="8749634" y="36830"/>
                </a:lnTo>
                <a:lnTo>
                  <a:pt x="6902368" y="36830"/>
                </a:lnTo>
                <a:lnTo>
                  <a:pt x="6858168" y="39370"/>
                </a:lnTo>
                <a:lnTo>
                  <a:pt x="9831979" y="39370"/>
                </a:lnTo>
                <a:lnTo>
                  <a:pt x="9804584" y="38100"/>
                </a:lnTo>
                <a:lnTo>
                  <a:pt x="9690393" y="30480"/>
                </a:lnTo>
                <a:lnTo>
                  <a:pt x="9631004" y="24130"/>
                </a:lnTo>
                <a:lnTo>
                  <a:pt x="9546491" y="17780"/>
                </a:lnTo>
                <a:lnTo>
                  <a:pt x="9406488" y="6350"/>
                </a:lnTo>
                <a:lnTo>
                  <a:pt x="9348752" y="2540"/>
                </a:lnTo>
                <a:lnTo>
                  <a:pt x="9252201" y="0"/>
                </a:lnTo>
                <a:close/>
              </a:path>
              <a:path w="10692130" h="128269">
                <a:moveTo>
                  <a:pt x="3164269" y="11430"/>
                </a:moveTo>
                <a:lnTo>
                  <a:pt x="3057225" y="11430"/>
                </a:lnTo>
                <a:lnTo>
                  <a:pt x="3000144" y="12700"/>
                </a:lnTo>
                <a:lnTo>
                  <a:pt x="2940995" y="15240"/>
                </a:lnTo>
                <a:lnTo>
                  <a:pt x="2880006" y="19050"/>
                </a:lnTo>
                <a:lnTo>
                  <a:pt x="2771737" y="29210"/>
                </a:lnTo>
                <a:lnTo>
                  <a:pt x="2624334" y="36830"/>
                </a:lnTo>
                <a:lnTo>
                  <a:pt x="2572855" y="38100"/>
                </a:lnTo>
                <a:lnTo>
                  <a:pt x="4737139" y="38100"/>
                </a:lnTo>
                <a:lnTo>
                  <a:pt x="4686029" y="36830"/>
                </a:lnTo>
                <a:lnTo>
                  <a:pt x="3980534" y="36830"/>
                </a:lnTo>
                <a:lnTo>
                  <a:pt x="3928014" y="35560"/>
                </a:lnTo>
                <a:lnTo>
                  <a:pt x="3870029" y="31750"/>
                </a:lnTo>
                <a:lnTo>
                  <a:pt x="3816226" y="25400"/>
                </a:lnTo>
                <a:lnTo>
                  <a:pt x="3453918" y="25400"/>
                </a:lnTo>
                <a:lnTo>
                  <a:pt x="3427930" y="24130"/>
                </a:lnTo>
                <a:lnTo>
                  <a:pt x="3417078" y="24130"/>
                </a:lnTo>
                <a:lnTo>
                  <a:pt x="3405366" y="22860"/>
                </a:lnTo>
                <a:lnTo>
                  <a:pt x="3303628" y="16510"/>
                </a:lnTo>
                <a:lnTo>
                  <a:pt x="3260307" y="15240"/>
                </a:lnTo>
                <a:lnTo>
                  <a:pt x="3213778" y="12700"/>
                </a:lnTo>
                <a:lnTo>
                  <a:pt x="3164269" y="11430"/>
                </a:lnTo>
                <a:close/>
              </a:path>
              <a:path w="10692130" h="128269">
                <a:moveTo>
                  <a:pt x="6472231" y="19050"/>
                </a:moveTo>
                <a:lnTo>
                  <a:pt x="6421473" y="19050"/>
                </a:lnTo>
                <a:lnTo>
                  <a:pt x="6374462" y="20320"/>
                </a:lnTo>
                <a:lnTo>
                  <a:pt x="6196627" y="31750"/>
                </a:lnTo>
                <a:lnTo>
                  <a:pt x="6144414" y="34290"/>
                </a:lnTo>
                <a:lnTo>
                  <a:pt x="6091945" y="35560"/>
                </a:lnTo>
                <a:lnTo>
                  <a:pt x="4825879" y="35560"/>
                </a:lnTo>
                <a:lnTo>
                  <a:pt x="4806824" y="36830"/>
                </a:lnTo>
                <a:lnTo>
                  <a:pt x="4787604" y="36830"/>
                </a:lnTo>
                <a:lnTo>
                  <a:pt x="4737139" y="38100"/>
                </a:lnTo>
                <a:lnTo>
                  <a:pt x="6812250" y="38100"/>
                </a:lnTo>
                <a:lnTo>
                  <a:pt x="6709394" y="33020"/>
                </a:lnTo>
                <a:lnTo>
                  <a:pt x="6651159" y="29210"/>
                </a:lnTo>
                <a:lnTo>
                  <a:pt x="6587521" y="24130"/>
                </a:lnTo>
                <a:lnTo>
                  <a:pt x="6472231" y="19050"/>
                </a:lnTo>
                <a:close/>
              </a:path>
              <a:path w="10692130" h="128269">
                <a:moveTo>
                  <a:pt x="4343778" y="11430"/>
                </a:moveTo>
                <a:lnTo>
                  <a:pt x="4293060" y="12700"/>
                </a:lnTo>
                <a:lnTo>
                  <a:pt x="4201473" y="20320"/>
                </a:lnTo>
                <a:lnTo>
                  <a:pt x="4116433" y="29210"/>
                </a:lnTo>
                <a:lnTo>
                  <a:pt x="4073630" y="33020"/>
                </a:lnTo>
                <a:lnTo>
                  <a:pt x="4028702" y="35560"/>
                </a:lnTo>
                <a:lnTo>
                  <a:pt x="3980534" y="36830"/>
                </a:lnTo>
                <a:lnTo>
                  <a:pt x="4686029" y="36830"/>
                </a:lnTo>
                <a:lnTo>
                  <a:pt x="4634382" y="34290"/>
                </a:lnTo>
                <a:lnTo>
                  <a:pt x="4582309" y="30480"/>
                </a:lnTo>
                <a:lnTo>
                  <a:pt x="4529919" y="24130"/>
                </a:lnTo>
                <a:lnTo>
                  <a:pt x="4399367" y="12700"/>
                </a:lnTo>
                <a:lnTo>
                  <a:pt x="4343778" y="11430"/>
                </a:lnTo>
                <a:close/>
              </a:path>
              <a:path w="10692130" h="128269">
                <a:moveTo>
                  <a:pt x="7359969" y="19050"/>
                </a:moveTo>
                <a:lnTo>
                  <a:pt x="7308098" y="19050"/>
                </a:lnTo>
                <a:lnTo>
                  <a:pt x="7253766" y="20320"/>
                </a:lnTo>
                <a:lnTo>
                  <a:pt x="7194247" y="24130"/>
                </a:lnTo>
                <a:lnTo>
                  <a:pt x="7112656" y="31750"/>
                </a:lnTo>
                <a:lnTo>
                  <a:pt x="7074157" y="34290"/>
                </a:lnTo>
                <a:lnTo>
                  <a:pt x="7036401" y="35560"/>
                </a:lnTo>
                <a:lnTo>
                  <a:pt x="6991270" y="35560"/>
                </a:lnTo>
                <a:lnTo>
                  <a:pt x="6946664" y="36830"/>
                </a:lnTo>
                <a:lnTo>
                  <a:pt x="8715578" y="36830"/>
                </a:lnTo>
                <a:lnTo>
                  <a:pt x="8677203" y="34290"/>
                </a:lnTo>
                <a:lnTo>
                  <a:pt x="8657837" y="34290"/>
                </a:lnTo>
                <a:lnTo>
                  <a:pt x="8601909" y="30480"/>
                </a:lnTo>
                <a:lnTo>
                  <a:pt x="8580863" y="27940"/>
                </a:lnTo>
                <a:lnTo>
                  <a:pt x="8556844" y="26670"/>
                </a:lnTo>
                <a:lnTo>
                  <a:pt x="8542877" y="25400"/>
                </a:lnTo>
                <a:lnTo>
                  <a:pt x="7585779" y="25400"/>
                </a:lnTo>
                <a:lnTo>
                  <a:pt x="7359969" y="19050"/>
                </a:lnTo>
                <a:close/>
              </a:path>
              <a:path w="10692130" h="128269">
                <a:moveTo>
                  <a:pt x="5244493" y="13970"/>
                </a:moveTo>
                <a:lnTo>
                  <a:pt x="5196057" y="15240"/>
                </a:lnTo>
                <a:lnTo>
                  <a:pt x="5091078" y="20320"/>
                </a:lnTo>
                <a:lnTo>
                  <a:pt x="5034949" y="24130"/>
                </a:lnTo>
                <a:lnTo>
                  <a:pt x="4993498" y="27940"/>
                </a:lnTo>
                <a:lnTo>
                  <a:pt x="4863330" y="35560"/>
                </a:lnTo>
                <a:lnTo>
                  <a:pt x="5466720" y="35560"/>
                </a:lnTo>
                <a:lnTo>
                  <a:pt x="5418315" y="31750"/>
                </a:lnTo>
                <a:lnTo>
                  <a:pt x="5371675" y="25400"/>
                </a:lnTo>
                <a:lnTo>
                  <a:pt x="5371091" y="25400"/>
                </a:lnTo>
                <a:lnTo>
                  <a:pt x="5332217" y="19050"/>
                </a:lnTo>
                <a:lnTo>
                  <a:pt x="5289949" y="15240"/>
                </a:lnTo>
                <a:lnTo>
                  <a:pt x="5244493" y="13970"/>
                </a:lnTo>
                <a:close/>
              </a:path>
              <a:path w="10692130" h="128269">
                <a:moveTo>
                  <a:pt x="5878604" y="16510"/>
                </a:moveTo>
                <a:lnTo>
                  <a:pt x="5827267" y="16510"/>
                </a:lnTo>
                <a:lnTo>
                  <a:pt x="5723938" y="21590"/>
                </a:lnTo>
                <a:lnTo>
                  <a:pt x="5619712" y="30480"/>
                </a:lnTo>
                <a:lnTo>
                  <a:pt x="5567702" y="34290"/>
                </a:lnTo>
                <a:lnTo>
                  <a:pt x="5516610" y="35560"/>
                </a:lnTo>
                <a:lnTo>
                  <a:pt x="6091945" y="35560"/>
                </a:lnTo>
                <a:lnTo>
                  <a:pt x="6037555" y="31750"/>
                </a:lnTo>
                <a:lnTo>
                  <a:pt x="5979581" y="25400"/>
                </a:lnTo>
                <a:lnTo>
                  <a:pt x="5929444" y="19050"/>
                </a:lnTo>
                <a:lnTo>
                  <a:pt x="5878604" y="16510"/>
                </a:lnTo>
                <a:close/>
              </a:path>
              <a:path w="10692130" h="128269">
                <a:moveTo>
                  <a:pt x="3591339" y="7620"/>
                </a:moveTo>
                <a:lnTo>
                  <a:pt x="3554337" y="10160"/>
                </a:lnTo>
                <a:lnTo>
                  <a:pt x="3527329" y="13970"/>
                </a:lnTo>
                <a:lnTo>
                  <a:pt x="3506000" y="17780"/>
                </a:lnTo>
                <a:lnTo>
                  <a:pt x="3490741" y="21590"/>
                </a:lnTo>
                <a:lnTo>
                  <a:pt x="3474117" y="24130"/>
                </a:lnTo>
                <a:lnTo>
                  <a:pt x="3453918" y="25400"/>
                </a:lnTo>
                <a:lnTo>
                  <a:pt x="3816226" y="25400"/>
                </a:lnTo>
                <a:lnTo>
                  <a:pt x="3712588" y="13970"/>
                </a:lnTo>
                <a:lnTo>
                  <a:pt x="3642651" y="8890"/>
                </a:lnTo>
                <a:lnTo>
                  <a:pt x="3591339" y="7620"/>
                </a:lnTo>
                <a:close/>
              </a:path>
              <a:path w="10692130" h="128269">
                <a:moveTo>
                  <a:pt x="8450260" y="21590"/>
                </a:moveTo>
                <a:lnTo>
                  <a:pt x="8020243" y="21590"/>
                </a:lnTo>
                <a:lnTo>
                  <a:pt x="7969003" y="22860"/>
                </a:lnTo>
                <a:lnTo>
                  <a:pt x="7915826" y="22860"/>
                </a:lnTo>
                <a:lnTo>
                  <a:pt x="7860752" y="24130"/>
                </a:lnTo>
                <a:lnTo>
                  <a:pt x="7803824" y="24130"/>
                </a:lnTo>
                <a:lnTo>
                  <a:pt x="7741010" y="25400"/>
                </a:lnTo>
                <a:lnTo>
                  <a:pt x="8542877" y="25400"/>
                </a:lnTo>
                <a:lnTo>
                  <a:pt x="8528911" y="24130"/>
                </a:lnTo>
                <a:lnTo>
                  <a:pt x="8450260" y="21590"/>
                </a:lnTo>
                <a:close/>
              </a:path>
              <a:path w="10692130" h="128269">
                <a:moveTo>
                  <a:pt x="8355645" y="20320"/>
                </a:moveTo>
                <a:lnTo>
                  <a:pt x="8116740" y="20320"/>
                </a:lnTo>
                <a:lnTo>
                  <a:pt x="8069502" y="21590"/>
                </a:lnTo>
                <a:lnTo>
                  <a:pt x="8404896" y="21590"/>
                </a:lnTo>
                <a:lnTo>
                  <a:pt x="8355645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0253191-97D9-E408-6CF6-CC93527025E3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 dirty="0"/>
              <a:t>Gewalt</a:t>
            </a:r>
            <a:r>
              <a:rPr lang="de-DE" spc="-25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31" dirty="0"/>
              <a:t>Gewalt-</a:t>
            </a:r>
            <a:r>
              <a:rPr lang="de-DE" dirty="0"/>
              <a:t>Schutz</a:t>
            </a:r>
            <a:r>
              <a:rPr lang="de-DE" spc="-25" dirty="0"/>
              <a:t> </a:t>
            </a:r>
            <a:r>
              <a:rPr lang="de-DE" dirty="0"/>
              <a:t>in</a:t>
            </a:r>
            <a:r>
              <a:rPr lang="de-DE" spc="-25" dirty="0"/>
              <a:t> </a:t>
            </a:r>
            <a:r>
              <a:rPr lang="de-DE" spc="-13" dirty="0"/>
              <a:t>Wohnheimen</a:t>
            </a:r>
            <a:r>
              <a:rPr lang="de-DE" spc="-19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13" dirty="0"/>
              <a:t>Werkstätten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2476"/>
          <a:stretch/>
        </p:blipFill>
        <p:spPr>
          <a:xfrm>
            <a:off x="-1" y="-12700"/>
            <a:ext cx="13433425" cy="6229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6312" y="806450"/>
            <a:ext cx="6699098" cy="786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Das</a:t>
            </a:r>
            <a:r>
              <a:rPr spc="-15" dirty="0"/>
              <a:t> </a:t>
            </a:r>
            <a:r>
              <a:rPr dirty="0"/>
              <a:t>muss</a:t>
            </a:r>
            <a:r>
              <a:rPr spc="-5" dirty="0"/>
              <a:t> </a:t>
            </a:r>
            <a:r>
              <a:rPr dirty="0"/>
              <a:t>besser</a:t>
            </a:r>
            <a:r>
              <a:rPr spc="-5" dirty="0"/>
              <a:t> </a:t>
            </a:r>
            <a:r>
              <a:rPr spc="-10" dirty="0"/>
              <a:t>werden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D8FA0BF-F582-1768-EC63-719188548CE9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 dirty="0"/>
              <a:t>Gewalt</a:t>
            </a:r>
            <a:r>
              <a:rPr lang="de-DE" spc="-25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31" dirty="0"/>
              <a:t>Gewalt-</a:t>
            </a:r>
            <a:r>
              <a:rPr lang="de-DE" dirty="0"/>
              <a:t>Schutz</a:t>
            </a:r>
            <a:r>
              <a:rPr lang="de-DE" spc="-25" dirty="0"/>
              <a:t> </a:t>
            </a:r>
            <a:r>
              <a:rPr lang="de-DE" dirty="0"/>
              <a:t>in</a:t>
            </a:r>
            <a:r>
              <a:rPr lang="de-DE" spc="-25" dirty="0"/>
              <a:t> </a:t>
            </a:r>
            <a:r>
              <a:rPr lang="de-DE" spc="-13" dirty="0"/>
              <a:t>Wohnheimen</a:t>
            </a:r>
            <a:r>
              <a:rPr lang="de-DE" spc="-19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13" dirty="0"/>
              <a:t>Werkstätten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430" y="269647"/>
            <a:ext cx="12346995" cy="789342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698256">
              <a:spcBef>
                <a:spcPts val="126"/>
              </a:spcBef>
            </a:pPr>
            <a:r>
              <a:rPr dirty="0"/>
              <a:t>Das</a:t>
            </a:r>
            <a:r>
              <a:rPr spc="-44" dirty="0"/>
              <a:t> </a:t>
            </a:r>
            <a:r>
              <a:rPr dirty="0"/>
              <a:t>muss</a:t>
            </a:r>
            <a:r>
              <a:rPr spc="-44" dirty="0"/>
              <a:t> </a:t>
            </a:r>
            <a:r>
              <a:rPr dirty="0"/>
              <a:t>besser</a:t>
            </a:r>
            <a:r>
              <a:rPr spc="-38" dirty="0"/>
              <a:t> </a:t>
            </a:r>
            <a:r>
              <a:rPr spc="-13" dirty="0"/>
              <a:t>werden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9651" y="1436223"/>
            <a:ext cx="10768279" cy="1408029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6751" defTabSz="1148654">
              <a:spcBef>
                <a:spcPts val="126"/>
              </a:spcBef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30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30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Behinderungen</a:t>
            </a:r>
            <a:r>
              <a:rPr sz="30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müssen</a:t>
            </a:r>
            <a:r>
              <a:rPr sz="30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vor</a:t>
            </a:r>
            <a:r>
              <a:rPr sz="30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5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geschützt</a:t>
            </a:r>
            <a:r>
              <a:rPr sz="3015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werden!</a:t>
            </a:r>
            <a:endParaRPr sz="3015">
              <a:latin typeface="Calibri"/>
              <a:cs typeface="Calibri"/>
            </a:endParaRPr>
          </a:p>
          <a:p>
            <a:pPr defTabSz="1148654">
              <a:spcBef>
                <a:spcPts val="25"/>
              </a:spcBef>
            </a:pPr>
            <a:endParaRPr sz="3015">
              <a:latin typeface="Calibri"/>
              <a:cs typeface="Calibri"/>
            </a:endParaRPr>
          </a:p>
          <a:p>
            <a:pPr marL="15954" defTabSz="1148654"/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30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muss</a:t>
            </a: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30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 Werkstatt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30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im</a:t>
            </a: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25" dirty="0">
                <a:solidFill>
                  <a:srgbClr val="231F20"/>
                </a:solidFill>
                <a:latin typeface="Calibri"/>
                <a:cs typeface="Calibri"/>
              </a:rPr>
              <a:t>Wohnheim</a:t>
            </a: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geben:</a:t>
            </a:r>
            <a:endParaRPr sz="301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9122" y="6257596"/>
            <a:ext cx="2417059" cy="402819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Schutz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vor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7227" y="6244757"/>
            <a:ext cx="4103417" cy="402819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2513" b="1" spc="-25" dirty="0">
                <a:solidFill>
                  <a:srgbClr val="231F20"/>
                </a:solidFill>
                <a:latin typeface="Calibri"/>
                <a:cs typeface="Calibri"/>
              </a:rPr>
              <a:t>Ansprech-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Personen</a:t>
            </a:r>
            <a:r>
              <a:rPr sz="2513" b="1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bei</a:t>
            </a:r>
            <a:r>
              <a:rPr sz="2513" b="1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8375" y="6252178"/>
            <a:ext cx="2144243" cy="402819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Hilfe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bei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endParaRPr sz="2513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8403" y="3782498"/>
            <a:ext cx="2405739" cy="23427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7579" y="3898729"/>
            <a:ext cx="2892468" cy="220392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134" y="3760112"/>
            <a:ext cx="2152740" cy="232931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67D360B-753B-E390-4C63-33E5747BF7E1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2" name="Grafik 11" descr="Ein Bild, das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B23DC40C-D714-4D7D-5B44-8D2650A2A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8" y="0"/>
            <a:ext cx="1078189" cy="14312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430" y="1949450"/>
            <a:ext cx="7012806" cy="4738452"/>
          </a:xfrm>
          <a:prstGeom prst="rect">
            <a:avLst/>
          </a:prstGeom>
        </p:spPr>
        <p:txBody>
          <a:bodyPr vert="horz" wrap="square" lIns="0" tIns="7977" rIns="0" bIns="0" rtlCol="0">
            <a:spAutoFit/>
          </a:bodyPr>
          <a:lstStyle/>
          <a:p>
            <a:pPr marL="15954" marR="1364825" defTabSz="1148654">
              <a:lnSpc>
                <a:spcPct val="101699"/>
              </a:lnSpc>
              <a:spcBef>
                <a:spcPts val="63"/>
              </a:spcBef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30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5" spc="-13" dirty="0">
                <a:solidFill>
                  <a:srgbClr val="231F20"/>
                </a:solidFill>
                <a:latin typeface="Calibri"/>
                <a:cs typeface="Calibri"/>
              </a:rPr>
              <a:t>Leitung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5" spc="-69" dirty="0">
                <a:solidFill>
                  <a:srgbClr val="231F20"/>
                </a:solidFill>
                <a:latin typeface="Calibri"/>
                <a:cs typeface="Calibri"/>
              </a:rPr>
              <a:t>die Mitarbeiter</a:t>
            </a:r>
          </a:p>
          <a:p>
            <a:pPr marL="15954" marR="1364825" defTabSz="1148654">
              <a:lnSpc>
                <a:spcPct val="101699"/>
              </a:lnSpc>
              <a:spcBef>
                <a:spcPts val="63"/>
              </a:spcBef>
            </a:pPr>
            <a:r>
              <a:rPr sz="3015" dirty="0" err="1">
                <a:solidFill>
                  <a:srgbClr val="231F20"/>
                </a:solidFill>
                <a:latin typeface="Calibri"/>
                <a:cs typeface="Calibri"/>
              </a:rPr>
              <a:t>müssen</a:t>
            </a:r>
            <a:r>
              <a:rPr sz="3015" spc="-10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5" spc="-10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beenden.</a:t>
            </a:r>
            <a:endParaRPr sz="3015" dirty="0">
              <a:latin typeface="Calibri"/>
              <a:cs typeface="Calibri"/>
            </a:endParaRPr>
          </a:p>
          <a:p>
            <a:pPr defTabSz="1148654"/>
            <a:endParaRPr sz="3015" dirty="0">
              <a:latin typeface="Calibri"/>
              <a:cs typeface="Calibri"/>
            </a:endParaRPr>
          </a:p>
          <a:p>
            <a:pPr marL="15954" marR="1551482" defTabSz="1148654">
              <a:lnSpc>
                <a:spcPct val="101699"/>
              </a:lnSpc>
            </a:pPr>
            <a:r>
              <a:rPr lang="de-DE" sz="3015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3015" spc="-1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können</a:t>
            </a:r>
            <a:r>
              <a:rPr sz="3015" spc="-1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aufpassen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30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verhindern.</a:t>
            </a:r>
            <a:endParaRPr sz="3015" dirty="0">
              <a:latin typeface="Calibri"/>
              <a:cs typeface="Calibri"/>
            </a:endParaRPr>
          </a:p>
          <a:p>
            <a:pPr marL="15954" marR="371720" defTabSz="1148654">
              <a:lnSpc>
                <a:spcPct val="203399"/>
              </a:lnSpc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muss</a:t>
            </a:r>
            <a:r>
              <a:rPr sz="30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 err="1">
                <a:solidFill>
                  <a:srgbClr val="231F20"/>
                </a:solidFill>
                <a:latin typeface="Calibri"/>
                <a:cs typeface="Calibri"/>
              </a:rPr>
              <a:t>genügend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5" dirty="0">
                <a:solidFill>
                  <a:srgbClr val="231F20"/>
                </a:solidFill>
                <a:latin typeface="Calibri"/>
                <a:cs typeface="Calibri"/>
              </a:rPr>
              <a:t>Personal</a:t>
            </a:r>
            <a:r>
              <a:rPr sz="30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 err="1">
                <a:solidFill>
                  <a:srgbClr val="231F20"/>
                </a:solidFill>
                <a:latin typeface="Calibri"/>
                <a:cs typeface="Calibri"/>
              </a:rPr>
              <a:t>geben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. </a:t>
            </a:r>
            <a:endParaRPr lang="de-DE" sz="3015" spc="-13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5954" marR="371720" defTabSz="1148654">
              <a:lnSpc>
                <a:spcPct val="203399"/>
              </a:lnSpc>
            </a:pPr>
            <a:r>
              <a:rPr lang="de-DE" sz="3015" spc="-13" dirty="0">
                <a:solidFill>
                  <a:srgbClr val="231F20"/>
                </a:solidFill>
                <a:latin typeface="Calibri"/>
                <a:cs typeface="Calibri"/>
              </a:rPr>
              <a:t>Leitung</a:t>
            </a:r>
            <a:r>
              <a:rPr lang="de-DE"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lang="de-DE" sz="3015" spc="-69" dirty="0">
                <a:solidFill>
                  <a:srgbClr val="231F20"/>
                </a:solidFill>
                <a:latin typeface="Calibri"/>
                <a:cs typeface="Calibri"/>
              </a:rPr>
              <a:t> Mitarbeiter </a:t>
            </a:r>
            <a:r>
              <a:rPr sz="3015" dirty="0" err="1">
                <a:solidFill>
                  <a:srgbClr val="231F20"/>
                </a:solidFill>
                <a:latin typeface="Calibri"/>
                <a:cs typeface="Calibri"/>
              </a:rPr>
              <a:t>sollen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wissen:</a:t>
            </a:r>
            <a:endParaRPr sz="3015" dirty="0">
              <a:latin typeface="Calibri"/>
              <a:cs typeface="Calibri"/>
            </a:endParaRPr>
          </a:p>
          <a:p>
            <a:pPr marL="15954" defTabSz="1148654">
              <a:spcBef>
                <a:spcPts val="63"/>
              </a:spcBef>
            </a:pP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man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gegen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5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machen.</a:t>
            </a:r>
            <a:endParaRPr sz="3015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6365" y="2927493"/>
            <a:ext cx="3173312" cy="34301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CF1A25B-23D7-565F-9EEF-8633F2BE4C90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 dirty="0"/>
              <a:t>Gewalt</a:t>
            </a:r>
            <a:r>
              <a:rPr lang="de-DE" spc="-25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31" dirty="0"/>
              <a:t>Gewalt-</a:t>
            </a:r>
            <a:r>
              <a:rPr lang="de-DE" dirty="0"/>
              <a:t>Schutz</a:t>
            </a:r>
            <a:r>
              <a:rPr lang="de-DE" spc="-25" dirty="0"/>
              <a:t> </a:t>
            </a:r>
            <a:r>
              <a:rPr lang="de-DE" dirty="0"/>
              <a:t>in</a:t>
            </a:r>
            <a:r>
              <a:rPr lang="de-DE" spc="-25" dirty="0"/>
              <a:t> </a:t>
            </a:r>
            <a:r>
              <a:rPr lang="de-DE" spc="-13" dirty="0"/>
              <a:t>Wohnheimen</a:t>
            </a:r>
            <a:r>
              <a:rPr lang="de-DE" spc="-19" dirty="0"/>
              <a:t> </a:t>
            </a:r>
            <a:r>
              <a:rPr lang="de-DE" dirty="0"/>
              <a:t>und</a:t>
            </a:r>
            <a:r>
              <a:rPr lang="de-DE" spc="-25" dirty="0"/>
              <a:t> </a:t>
            </a:r>
            <a:r>
              <a:rPr lang="de-DE" spc="-13" dirty="0"/>
              <a:t>Werkstätten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F627A1B-C5FA-BD86-87EE-CA5098A128FB}"/>
              </a:ext>
            </a:extLst>
          </p:cNvPr>
          <p:cNvSpPr txBox="1">
            <a:spLocks/>
          </p:cNvSpPr>
          <p:nvPr/>
        </p:nvSpPr>
        <p:spPr>
          <a:xfrm>
            <a:off x="1086430" y="269647"/>
            <a:ext cx="12346995" cy="789342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>
            <a:lvl1pPr>
              <a:defRPr sz="5025" b="0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8256">
              <a:spcBef>
                <a:spcPts val="126"/>
              </a:spcBef>
            </a:pPr>
            <a:r>
              <a:rPr lang="de-DE"/>
              <a:t>Das</a:t>
            </a:r>
            <a:r>
              <a:rPr lang="de-DE" spc="-44"/>
              <a:t> </a:t>
            </a:r>
            <a:r>
              <a:rPr lang="de-DE"/>
              <a:t>muss</a:t>
            </a:r>
            <a:r>
              <a:rPr lang="de-DE" spc="-44"/>
              <a:t> </a:t>
            </a:r>
            <a:r>
              <a:rPr lang="de-DE"/>
              <a:t>besser</a:t>
            </a:r>
            <a:r>
              <a:rPr lang="de-DE" spc="-38"/>
              <a:t> </a:t>
            </a:r>
            <a:r>
              <a:rPr lang="de-DE" spc="-13"/>
              <a:t>werden</a:t>
            </a:r>
            <a:endParaRPr lang="de-DE" spc="-13" dirty="0"/>
          </a:p>
        </p:txBody>
      </p:sp>
      <p:pic>
        <p:nvPicPr>
          <p:cNvPr id="3" name="Grafik 2" descr="Ein Bild, das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18A10859-D02F-865F-3633-392EFCB6E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8" y="0"/>
            <a:ext cx="1078189" cy="1431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483" y="1111904"/>
            <a:ext cx="7324941" cy="5097264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444840" indent="-415290">
              <a:spcBef>
                <a:spcPts val="126"/>
              </a:spcBef>
              <a:buChar char="•"/>
              <a:tabLst>
                <a:tab pos="444840" algn="l"/>
              </a:tabLst>
            </a:pP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Das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haben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wir</a:t>
            </a:r>
            <a:r>
              <a:rPr sz="4528" spc="-25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spc="-13" dirty="0">
                <a:solidFill>
                  <a:srgbClr val="005496"/>
                </a:solidFill>
                <a:latin typeface="Calibri"/>
                <a:cs typeface="Calibri"/>
              </a:rPr>
              <a:t>gefragt</a:t>
            </a:r>
            <a:endParaRPr sz="4528" dirty="0">
              <a:latin typeface="Calibri"/>
              <a:cs typeface="Calibri"/>
            </a:endParaRPr>
          </a:p>
          <a:p>
            <a:pPr marL="380150" marR="510328" indent="-363378">
              <a:lnSpc>
                <a:spcPct val="108300"/>
              </a:lnSpc>
              <a:spcBef>
                <a:spcPts val="3522"/>
              </a:spcBef>
              <a:buChar char="•"/>
              <a:tabLst>
                <a:tab pos="380150" algn="l"/>
                <a:tab pos="432061" algn="l"/>
              </a:tabLst>
            </a:pP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	Das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haben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 err="1">
                <a:solidFill>
                  <a:srgbClr val="005496"/>
                </a:solidFill>
                <a:latin typeface="Calibri"/>
                <a:cs typeface="Calibri"/>
              </a:rPr>
              <a:t>wir</a:t>
            </a:r>
            <a:r>
              <a:rPr sz="4528" spc="-25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lang="de-DE" sz="4528" spc="-25" dirty="0">
                <a:solidFill>
                  <a:srgbClr val="005496"/>
                </a:solidFill>
                <a:latin typeface="Calibri"/>
                <a:cs typeface="Calibri"/>
              </a:rPr>
              <a:t>                      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in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Wohnheimen</a:t>
            </a:r>
            <a:r>
              <a:rPr sz="4528" spc="-20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spc="-25" dirty="0">
                <a:solidFill>
                  <a:srgbClr val="005496"/>
                </a:solidFill>
                <a:latin typeface="Calibri"/>
                <a:cs typeface="Calibri"/>
              </a:rPr>
              <a:t>erfahren</a:t>
            </a:r>
            <a:endParaRPr sz="4528" dirty="0">
              <a:latin typeface="Calibri"/>
              <a:cs typeface="Calibri"/>
            </a:endParaRPr>
          </a:p>
          <a:p>
            <a:pPr marL="427270" marR="771482" indent="-390532">
              <a:lnSpc>
                <a:spcPct val="105700"/>
              </a:lnSpc>
              <a:spcBef>
                <a:spcPts val="906"/>
              </a:spcBef>
              <a:buChar char="•"/>
              <a:tabLst>
                <a:tab pos="427270" algn="l"/>
                <a:tab pos="452027" algn="l"/>
              </a:tabLst>
            </a:pP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	Das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haben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 err="1">
                <a:solidFill>
                  <a:srgbClr val="005496"/>
                </a:solidFill>
                <a:latin typeface="Calibri"/>
                <a:cs typeface="Calibri"/>
              </a:rPr>
              <a:t>wir</a:t>
            </a:r>
            <a:r>
              <a:rPr sz="4528" spc="-25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lang="de-DE" sz="4528" spc="-25" dirty="0">
                <a:solidFill>
                  <a:srgbClr val="005496"/>
                </a:solidFill>
                <a:latin typeface="Calibri"/>
                <a:cs typeface="Calibri"/>
              </a:rPr>
              <a:t>                  </a:t>
            </a:r>
            <a:r>
              <a:rPr sz="4528" spc="-31" dirty="0">
                <a:solidFill>
                  <a:srgbClr val="005496"/>
                </a:solidFill>
                <a:latin typeface="Calibri"/>
                <a:cs typeface="Calibri"/>
              </a:rPr>
              <a:t>in </a:t>
            </a:r>
            <a:r>
              <a:rPr sz="4528" spc="-44" dirty="0">
                <a:solidFill>
                  <a:srgbClr val="005496"/>
                </a:solidFill>
                <a:latin typeface="Calibri"/>
                <a:cs typeface="Calibri"/>
              </a:rPr>
              <a:t>Werkstätten</a:t>
            </a:r>
            <a:r>
              <a:rPr sz="4528" spc="-143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spc="-13" dirty="0">
                <a:solidFill>
                  <a:srgbClr val="005496"/>
                </a:solidFill>
                <a:latin typeface="Calibri"/>
                <a:cs typeface="Calibri"/>
              </a:rPr>
              <a:t>erfahren</a:t>
            </a:r>
            <a:endParaRPr sz="4528" dirty="0">
              <a:latin typeface="Calibri"/>
              <a:cs typeface="Calibri"/>
            </a:endParaRPr>
          </a:p>
          <a:p>
            <a:pPr marL="431263" indent="-415290">
              <a:spcBef>
                <a:spcPts val="1113"/>
              </a:spcBef>
              <a:buChar char="•"/>
              <a:tabLst>
                <a:tab pos="431263" algn="l"/>
              </a:tabLst>
            </a:pP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Das</a:t>
            </a:r>
            <a:r>
              <a:rPr sz="4528" spc="-63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muss</a:t>
            </a:r>
            <a:r>
              <a:rPr sz="4528" spc="-63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dirty="0">
                <a:solidFill>
                  <a:srgbClr val="005496"/>
                </a:solidFill>
                <a:latin typeface="Calibri"/>
                <a:cs typeface="Calibri"/>
              </a:rPr>
              <a:t>besser</a:t>
            </a:r>
            <a:r>
              <a:rPr sz="4528" spc="-57" dirty="0">
                <a:solidFill>
                  <a:srgbClr val="005496"/>
                </a:solidFill>
                <a:latin typeface="Calibri"/>
                <a:cs typeface="Calibri"/>
              </a:rPr>
              <a:t> </a:t>
            </a:r>
            <a:r>
              <a:rPr sz="4528" spc="-13" dirty="0">
                <a:solidFill>
                  <a:srgbClr val="005496"/>
                </a:solidFill>
                <a:latin typeface="Calibri"/>
                <a:cs typeface="Calibri"/>
              </a:rPr>
              <a:t>werden</a:t>
            </a:r>
            <a:endParaRPr sz="4528" dirty="0">
              <a:latin typeface="Calibri"/>
              <a:cs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93B213A-F4FC-7C0E-5DD0-2E07B50246D5}"/>
              </a:ext>
            </a:extLst>
          </p:cNvPr>
          <p:cNvSpPr/>
          <p:nvPr/>
        </p:nvSpPr>
        <p:spPr>
          <a:xfrm>
            <a:off x="2525712" y="5187949"/>
            <a:ext cx="1752600" cy="16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Clipart, Darstellung, Animierter Cartoon, Zeichnung enthält.&#10;&#10;Automatisch generierte Beschreibung">
            <a:extLst>
              <a:ext uri="{FF2B5EF4-FFF2-40B4-BE49-F238E27FC236}">
                <a16:creationId xmlns:a16="http://schemas.microsoft.com/office/drawing/2014/main" id="{F55083A3-553B-2409-D4EC-B40B278D6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92" y="5187949"/>
            <a:ext cx="160972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65637" y="1934126"/>
            <a:ext cx="8257088" cy="4755228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Behinderungen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sollen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stärker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gemacht</a:t>
            </a:r>
            <a:r>
              <a:rPr sz="2513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>
                <a:solidFill>
                  <a:srgbClr val="231F20"/>
                </a:solidFill>
                <a:latin typeface="Calibri"/>
                <a:cs typeface="Calibri"/>
              </a:rPr>
              <a:t>werden.</a:t>
            </a:r>
            <a:endParaRPr sz="2513" dirty="0">
              <a:latin typeface="Calibri"/>
              <a:cs typeface="Calibri"/>
            </a:endParaRPr>
          </a:p>
          <a:p>
            <a:pPr defTabSz="1148654">
              <a:spcBef>
                <a:spcPts val="50"/>
              </a:spcBef>
            </a:pPr>
            <a:endParaRPr sz="2513" dirty="0">
              <a:latin typeface="Calibri"/>
              <a:cs typeface="Calibri"/>
            </a:endParaRPr>
          </a:p>
          <a:p>
            <a:pPr marL="15954" defTabSz="1148654"/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Niemand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darf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Ihnen</a:t>
            </a:r>
            <a:r>
              <a:rPr sz="2513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weh</a:t>
            </a:r>
            <a:r>
              <a:rPr sz="2513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25" dirty="0">
                <a:solidFill>
                  <a:srgbClr val="231F20"/>
                </a:solidFill>
                <a:latin typeface="Calibri"/>
                <a:cs typeface="Calibri"/>
              </a:rPr>
              <a:t>tun.</a:t>
            </a:r>
            <a:endParaRPr sz="2513" dirty="0">
              <a:latin typeface="Calibri"/>
              <a:cs typeface="Calibri"/>
            </a:endParaRPr>
          </a:p>
          <a:p>
            <a:pPr defTabSz="1148654">
              <a:spcBef>
                <a:spcPts val="1658"/>
              </a:spcBef>
            </a:pPr>
            <a:endParaRPr sz="2513" dirty="0">
              <a:latin typeface="Calibri"/>
              <a:cs typeface="Calibri"/>
            </a:endParaRPr>
          </a:p>
          <a:p>
            <a:pPr marL="19145" defTabSz="1148654">
              <a:buClr>
                <a:schemeClr val="tx1"/>
              </a:buClr>
            </a:pP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Alle</a:t>
            </a:r>
            <a:r>
              <a:rPr sz="2513" spc="-5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sollen</a:t>
            </a:r>
            <a:r>
              <a:rPr sz="2513" spc="-5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chemeClr val="tx1"/>
                </a:solidFill>
                <a:latin typeface="Calibri"/>
                <a:cs typeface="Calibri"/>
              </a:rPr>
              <a:t>wissen:</a:t>
            </a:r>
            <a:endParaRPr sz="2513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406" indent="-431263" defTabSz="1148654">
              <a:spcBef>
                <a:spcPts val="973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49674" algn="l"/>
              </a:tabLst>
            </a:pP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Gewalt</a:t>
            </a:r>
            <a:r>
              <a:rPr sz="2513" spc="-8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ist</a:t>
            </a:r>
            <a:r>
              <a:rPr sz="2513" spc="-8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chemeClr val="tx1"/>
                </a:solidFill>
                <a:latin typeface="Calibri"/>
                <a:cs typeface="Calibri"/>
              </a:rPr>
              <a:t>verboten.</a:t>
            </a:r>
            <a:endParaRPr sz="2513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406" indent="-431263" defTabSz="1148654">
              <a:spcBef>
                <a:spcPts val="967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48875" algn="l"/>
              </a:tabLst>
            </a:pP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Was</a:t>
            </a:r>
            <a:r>
              <a:rPr sz="2513" spc="-9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kann</a:t>
            </a:r>
            <a:r>
              <a:rPr sz="2513" spc="-8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ich</a:t>
            </a:r>
            <a:r>
              <a:rPr sz="2513" spc="-8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gegen</a:t>
            </a:r>
            <a:r>
              <a:rPr sz="2513" spc="-8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Gewalt</a:t>
            </a:r>
            <a:r>
              <a:rPr sz="2513" spc="-8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chemeClr val="tx1"/>
                </a:solidFill>
                <a:latin typeface="Calibri"/>
                <a:cs typeface="Calibri"/>
              </a:rPr>
              <a:t>machen.</a:t>
            </a:r>
            <a:endParaRPr sz="2513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406" indent="-431263" defTabSz="1148654">
              <a:spcBef>
                <a:spcPts val="973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48875" algn="l"/>
              </a:tabLst>
            </a:pP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Wer</a:t>
            </a:r>
            <a:r>
              <a:rPr sz="2513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hilft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mir</a:t>
            </a:r>
            <a:r>
              <a:rPr sz="2513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bei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chemeClr val="tx1"/>
                </a:solidFill>
                <a:latin typeface="Calibri"/>
                <a:cs typeface="Calibri"/>
              </a:rPr>
              <a:t>Gewalt.</a:t>
            </a:r>
            <a:endParaRPr sz="2513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406" indent="-431263" defTabSz="1148654">
              <a:spcBef>
                <a:spcPts val="973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48875" algn="l"/>
              </a:tabLst>
            </a:pP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Wie</a:t>
            </a:r>
            <a:r>
              <a:rPr sz="2513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sind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die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Regeln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unserem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chemeClr val="tx1"/>
                </a:solidFill>
                <a:latin typeface="Calibri"/>
                <a:cs typeface="Calibri"/>
              </a:rPr>
              <a:t>Wohnheim.</a:t>
            </a:r>
            <a:endParaRPr sz="2513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50406" indent="-431263" defTabSz="1148654">
              <a:spcBef>
                <a:spcPts val="973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49674" algn="l"/>
              </a:tabLst>
            </a:pP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Wie</a:t>
            </a:r>
            <a:r>
              <a:rPr sz="2513" spc="-8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chemeClr val="tx1"/>
                </a:solidFill>
                <a:latin typeface="Calibri"/>
                <a:cs typeface="Calibri"/>
              </a:rPr>
              <a:t>sind</a:t>
            </a:r>
            <a:r>
              <a:rPr sz="2513" spc="-6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Regeln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3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unserer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Werkstatt.</a:t>
            </a:r>
            <a:endParaRPr sz="2513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511" y="3091153"/>
            <a:ext cx="3726826" cy="380595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FB36EAB-056E-13EE-C5B6-9B02C63A5C69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36CCCE6-5310-410D-D4B4-2D44580470C1}"/>
              </a:ext>
            </a:extLst>
          </p:cNvPr>
          <p:cNvSpPr txBox="1">
            <a:spLocks/>
          </p:cNvSpPr>
          <p:nvPr/>
        </p:nvSpPr>
        <p:spPr>
          <a:xfrm>
            <a:off x="1086430" y="269647"/>
            <a:ext cx="12346995" cy="789342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>
            <a:lvl1pPr>
              <a:defRPr sz="5025" b="0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8256">
              <a:spcBef>
                <a:spcPts val="126"/>
              </a:spcBef>
            </a:pPr>
            <a:r>
              <a:rPr lang="de-DE"/>
              <a:t>Das</a:t>
            </a:r>
            <a:r>
              <a:rPr lang="de-DE" spc="-44"/>
              <a:t> </a:t>
            </a:r>
            <a:r>
              <a:rPr lang="de-DE"/>
              <a:t>muss</a:t>
            </a:r>
            <a:r>
              <a:rPr lang="de-DE" spc="-44"/>
              <a:t> </a:t>
            </a:r>
            <a:r>
              <a:rPr lang="de-DE"/>
              <a:t>besser</a:t>
            </a:r>
            <a:r>
              <a:rPr lang="de-DE" spc="-38"/>
              <a:t> </a:t>
            </a:r>
            <a:r>
              <a:rPr lang="de-DE" spc="-13"/>
              <a:t>werden</a:t>
            </a:r>
            <a:endParaRPr lang="de-DE" spc="-13" dirty="0"/>
          </a:p>
        </p:txBody>
      </p:sp>
      <p:pic>
        <p:nvPicPr>
          <p:cNvPr id="2" name="Grafik 1" descr="Ein Bild, das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1C7E0B59-280F-6A02-1A5F-4BAC37DD5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8" y="0"/>
            <a:ext cx="1078189" cy="14312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05542" y="1990919"/>
            <a:ext cx="5564585" cy="4237778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dirty="0"/>
              <a:t>Gewalt</a:t>
            </a:r>
            <a:r>
              <a:rPr spc="-50" dirty="0"/>
              <a:t> </a:t>
            </a:r>
            <a:r>
              <a:rPr dirty="0"/>
              <a:t>ist</a:t>
            </a:r>
            <a:r>
              <a:rPr spc="-50" dirty="0"/>
              <a:t> </a:t>
            </a:r>
            <a:r>
              <a:rPr dirty="0"/>
              <a:t>ein</a:t>
            </a:r>
            <a:r>
              <a:rPr spc="-50" dirty="0"/>
              <a:t> </a:t>
            </a:r>
            <a:r>
              <a:rPr dirty="0"/>
              <a:t>großes</a:t>
            </a:r>
            <a:r>
              <a:rPr spc="-50" dirty="0"/>
              <a:t> </a:t>
            </a:r>
            <a:r>
              <a:rPr spc="-13" dirty="0"/>
              <a:t>Problem. </a:t>
            </a:r>
            <a:r>
              <a:rPr dirty="0"/>
              <a:t>Das</a:t>
            </a:r>
            <a:r>
              <a:rPr spc="-50" dirty="0"/>
              <a:t> </a:t>
            </a:r>
            <a:r>
              <a:rPr dirty="0"/>
              <a:t>sollen</a:t>
            </a:r>
            <a:r>
              <a:rPr spc="-50" dirty="0"/>
              <a:t> </a:t>
            </a:r>
            <a:r>
              <a:rPr dirty="0"/>
              <a:t>alle</a:t>
            </a:r>
            <a:r>
              <a:rPr spc="-44" dirty="0"/>
              <a:t> </a:t>
            </a:r>
            <a:r>
              <a:rPr dirty="0"/>
              <a:t>ernst</a:t>
            </a:r>
            <a:r>
              <a:rPr spc="-50" dirty="0"/>
              <a:t> </a:t>
            </a:r>
            <a:r>
              <a:rPr spc="-13" dirty="0"/>
              <a:t>nehmen.</a:t>
            </a:r>
          </a:p>
          <a:p>
            <a:pPr>
              <a:spcBef>
                <a:spcPts val="1288"/>
              </a:spcBef>
            </a:pPr>
            <a:endParaRPr spc="-13" dirty="0"/>
          </a:p>
          <a:p>
            <a:pPr marL="15954" marR="220958">
              <a:lnSpc>
                <a:spcPct val="132200"/>
              </a:lnSpc>
            </a:pPr>
            <a:r>
              <a:rPr dirty="0"/>
              <a:t>Alle</a:t>
            </a:r>
            <a:r>
              <a:rPr spc="13" dirty="0"/>
              <a:t> </a:t>
            </a:r>
            <a:r>
              <a:rPr dirty="0"/>
              <a:t>sollen</a:t>
            </a:r>
            <a:r>
              <a:rPr spc="13" dirty="0"/>
              <a:t> </a:t>
            </a:r>
            <a:r>
              <a:rPr spc="-44" dirty="0"/>
              <a:t>mit-</a:t>
            </a:r>
            <a:r>
              <a:rPr spc="-13" dirty="0"/>
              <a:t>bestimmen: </a:t>
            </a:r>
            <a:r>
              <a:rPr b="1" dirty="0">
                <a:latin typeface="Calibri"/>
                <a:cs typeface="Calibri"/>
              </a:rPr>
              <a:t>Wir</a:t>
            </a:r>
            <a:r>
              <a:rPr b="1" spc="-94" dirty="0"/>
              <a:t> </a:t>
            </a:r>
            <a:r>
              <a:rPr b="1" dirty="0">
                <a:latin typeface="Calibri"/>
                <a:cs typeface="Calibri"/>
              </a:rPr>
              <a:t>wollen</a:t>
            </a:r>
            <a:r>
              <a:rPr b="1" spc="-88" dirty="0"/>
              <a:t> </a:t>
            </a:r>
            <a:r>
              <a:rPr b="1" dirty="0">
                <a:latin typeface="Calibri"/>
                <a:cs typeface="Calibri"/>
              </a:rPr>
              <a:t>weniger</a:t>
            </a:r>
            <a:r>
              <a:rPr b="1" spc="-88" dirty="0"/>
              <a:t> </a:t>
            </a:r>
            <a:r>
              <a:rPr b="1" spc="-13" dirty="0"/>
              <a:t>Gewalt. </a:t>
            </a:r>
            <a:r>
              <a:rPr b="1" dirty="0">
                <a:latin typeface="Calibri"/>
                <a:cs typeface="Calibri"/>
              </a:rPr>
              <a:t>Was</a:t>
            </a:r>
            <a:r>
              <a:rPr b="1" spc="-101" dirty="0"/>
              <a:t> </a:t>
            </a:r>
            <a:r>
              <a:rPr b="1" dirty="0">
                <a:latin typeface="Calibri"/>
                <a:cs typeface="Calibri"/>
              </a:rPr>
              <a:t>können</a:t>
            </a:r>
            <a:r>
              <a:rPr b="1" spc="-101" dirty="0"/>
              <a:t> </a:t>
            </a:r>
            <a:r>
              <a:rPr b="1" dirty="0">
                <a:latin typeface="Calibri"/>
                <a:cs typeface="Calibri"/>
              </a:rPr>
              <a:t>wir</a:t>
            </a:r>
            <a:r>
              <a:rPr b="1" spc="-101" dirty="0"/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101" dirty="0"/>
              <a:t> </a:t>
            </a:r>
            <a:r>
              <a:rPr b="1" spc="-13" dirty="0"/>
              <a:t>machen?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4121" y="3107854"/>
            <a:ext cx="4256744" cy="32386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347FDD3-7F5D-B009-09A2-867A5288E58C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6013150-7C82-8042-831A-7BB9DE68B4D6}"/>
              </a:ext>
            </a:extLst>
          </p:cNvPr>
          <p:cNvSpPr txBox="1">
            <a:spLocks/>
          </p:cNvSpPr>
          <p:nvPr/>
        </p:nvSpPr>
        <p:spPr>
          <a:xfrm>
            <a:off x="1086430" y="269647"/>
            <a:ext cx="12346995" cy="789342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>
            <a:lvl1pPr>
              <a:defRPr sz="5025" b="0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8256">
              <a:spcBef>
                <a:spcPts val="126"/>
              </a:spcBef>
            </a:pPr>
            <a:r>
              <a:rPr lang="de-DE"/>
              <a:t>Das</a:t>
            </a:r>
            <a:r>
              <a:rPr lang="de-DE" spc="-44"/>
              <a:t> </a:t>
            </a:r>
            <a:r>
              <a:rPr lang="de-DE"/>
              <a:t>muss</a:t>
            </a:r>
            <a:r>
              <a:rPr lang="de-DE" spc="-44"/>
              <a:t> </a:t>
            </a:r>
            <a:r>
              <a:rPr lang="de-DE"/>
              <a:t>besser</a:t>
            </a:r>
            <a:r>
              <a:rPr lang="de-DE" spc="-38"/>
              <a:t> </a:t>
            </a:r>
            <a:r>
              <a:rPr lang="de-DE" spc="-13"/>
              <a:t>werden</a:t>
            </a:r>
            <a:endParaRPr lang="de-DE" spc="-13" dirty="0"/>
          </a:p>
        </p:txBody>
      </p:sp>
      <p:pic>
        <p:nvPicPr>
          <p:cNvPr id="2" name="Grafik 1" descr="Ein Bild, das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49D62A2F-F760-47DE-1803-11539D5FC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8" y="0"/>
            <a:ext cx="1078189" cy="14312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49312" y="1527663"/>
            <a:ext cx="6538579" cy="5750500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lang="de-DE" dirty="0"/>
              <a:t>Zum Beispiel:</a:t>
            </a:r>
          </a:p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lang="de-DE" dirty="0"/>
              <a:t>Wir können darüber sprechen.</a:t>
            </a:r>
          </a:p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lang="de-DE" dirty="0"/>
              <a:t>Wir können eine Gruppe machen.</a:t>
            </a:r>
          </a:p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lang="de-DE" dirty="0"/>
              <a:t>Wir können uns gegenseitig helfen.</a:t>
            </a:r>
          </a:p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lang="de-DE" dirty="0"/>
              <a:t>Wir können gemeinsam planen, wie wir Gewalt verhindern.</a:t>
            </a:r>
          </a:p>
          <a:p>
            <a:pPr marL="15954" marR="6382">
              <a:lnSpc>
                <a:spcPct val="132200"/>
              </a:lnSpc>
              <a:spcBef>
                <a:spcPts val="126"/>
              </a:spcBef>
            </a:pPr>
            <a:endParaRPr lang="de-DE" dirty="0"/>
          </a:p>
          <a:p>
            <a:pPr marL="15954" marR="6382">
              <a:lnSpc>
                <a:spcPct val="132200"/>
              </a:lnSpc>
              <a:spcBef>
                <a:spcPts val="126"/>
              </a:spcBef>
            </a:pPr>
            <a:r>
              <a:rPr lang="de-DE" dirty="0"/>
              <a:t>Was gibt es noch für Ideen?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4121" y="3107854"/>
            <a:ext cx="4256744" cy="32386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1115845"/>
            <a:ext cx="13431830" cy="161138"/>
          </a:xfrm>
          <a:custGeom>
            <a:avLst/>
            <a:gdLst/>
            <a:ahLst/>
            <a:cxnLst/>
            <a:rect l="l" t="t" r="r" b="b"/>
            <a:pathLst>
              <a:path w="10692130" h="128269">
                <a:moveTo>
                  <a:pt x="8506552" y="90170"/>
                </a:moveTo>
                <a:lnTo>
                  <a:pt x="4894905" y="90170"/>
                </a:lnTo>
                <a:lnTo>
                  <a:pt x="4952310" y="92710"/>
                </a:lnTo>
                <a:lnTo>
                  <a:pt x="5001873" y="97790"/>
                </a:lnTo>
                <a:lnTo>
                  <a:pt x="5041663" y="106680"/>
                </a:lnTo>
                <a:lnTo>
                  <a:pt x="5068713" y="113030"/>
                </a:lnTo>
                <a:lnTo>
                  <a:pt x="5102377" y="118110"/>
                </a:lnTo>
                <a:lnTo>
                  <a:pt x="5141946" y="121920"/>
                </a:lnTo>
                <a:lnTo>
                  <a:pt x="5186713" y="125730"/>
                </a:lnTo>
                <a:lnTo>
                  <a:pt x="5289002" y="128270"/>
                </a:lnTo>
                <a:lnTo>
                  <a:pt x="5463693" y="128270"/>
                </a:lnTo>
                <a:lnTo>
                  <a:pt x="5524757" y="127000"/>
                </a:lnTo>
                <a:lnTo>
                  <a:pt x="5586056" y="124460"/>
                </a:lnTo>
                <a:lnTo>
                  <a:pt x="5646881" y="123190"/>
                </a:lnTo>
                <a:lnTo>
                  <a:pt x="5983377" y="107950"/>
                </a:lnTo>
                <a:lnTo>
                  <a:pt x="6001840" y="106680"/>
                </a:lnTo>
                <a:lnTo>
                  <a:pt x="6104886" y="104140"/>
                </a:lnTo>
                <a:lnTo>
                  <a:pt x="6655055" y="104140"/>
                </a:lnTo>
                <a:lnTo>
                  <a:pt x="6677370" y="102870"/>
                </a:lnTo>
                <a:lnTo>
                  <a:pt x="6714649" y="100330"/>
                </a:lnTo>
                <a:lnTo>
                  <a:pt x="6751489" y="99060"/>
                </a:lnTo>
                <a:lnTo>
                  <a:pt x="6788012" y="96520"/>
                </a:lnTo>
                <a:lnTo>
                  <a:pt x="6824339" y="95250"/>
                </a:lnTo>
                <a:lnTo>
                  <a:pt x="6921405" y="95250"/>
                </a:lnTo>
                <a:lnTo>
                  <a:pt x="7001048" y="91440"/>
                </a:lnTo>
                <a:lnTo>
                  <a:pt x="8458293" y="91440"/>
                </a:lnTo>
                <a:lnTo>
                  <a:pt x="8506552" y="90170"/>
                </a:lnTo>
                <a:close/>
              </a:path>
              <a:path w="10692130" h="128269">
                <a:moveTo>
                  <a:pt x="2829868" y="125730"/>
                </a:moveTo>
                <a:lnTo>
                  <a:pt x="2710720" y="125730"/>
                </a:lnTo>
                <a:lnTo>
                  <a:pt x="2772103" y="127000"/>
                </a:lnTo>
                <a:lnTo>
                  <a:pt x="2829868" y="125730"/>
                </a:lnTo>
                <a:close/>
              </a:path>
              <a:path w="10692130" h="128269">
                <a:moveTo>
                  <a:pt x="3333541" y="95250"/>
                </a:moveTo>
                <a:lnTo>
                  <a:pt x="2098219" y="95250"/>
                </a:lnTo>
                <a:lnTo>
                  <a:pt x="2142116" y="96520"/>
                </a:lnTo>
                <a:lnTo>
                  <a:pt x="2194614" y="100330"/>
                </a:lnTo>
                <a:lnTo>
                  <a:pt x="2293816" y="110490"/>
                </a:lnTo>
                <a:lnTo>
                  <a:pt x="2332461" y="113030"/>
                </a:lnTo>
                <a:lnTo>
                  <a:pt x="2532226" y="123190"/>
                </a:lnTo>
                <a:lnTo>
                  <a:pt x="2649833" y="125730"/>
                </a:lnTo>
                <a:lnTo>
                  <a:pt x="2886945" y="125730"/>
                </a:lnTo>
                <a:lnTo>
                  <a:pt x="2996798" y="123190"/>
                </a:lnTo>
                <a:lnTo>
                  <a:pt x="3097182" y="118110"/>
                </a:lnTo>
                <a:lnTo>
                  <a:pt x="3183619" y="110490"/>
                </a:lnTo>
                <a:lnTo>
                  <a:pt x="3268152" y="100330"/>
                </a:lnTo>
                <a:lnTo>
                  <a:pt x="3333541" y="95250"/>
                </a:lnTo>
                <a:close/>
              </a:path>
              <a:path w="10692130" h="128269">
                <a:moveTo>
                  <a:pt x="9394341" y="92710"/>
                </a:moveTo>
                <a:lnTo>
                  <a:pt x="8679751" y="92710"/>
                </a:lnTo>
                <a:lnTo>
                  <a:pt x="8705762" y="95250"/>
                </a:lnTo>
                <a:lnTo>
                  <a:pt x="8781544" y="106680"/>
                </a:lnTo>
                <a:lnTo>
                  <a:pt x="8834977" y="115570"/>
                </a:lnTo>
                <a:lnTo>
                  <a:pt x="8885878" y="120650"/>
                </a:lnTo>
                <a:lnTo>
                  <a:pt x="8934748" y="123190"/>
                </a:lnTo>
                <a:lnTo>
                  <a:pt x="8982087" y="123190"/>
                </a:lnTo>
                <a:lnTo>
                  <a:pt x="9028395" y="121920"/>
                </a:lnTo>
                <a:lnTo>
                  <a:pt x="9119923" y="114300"/>
                </a:lnTo>
                <a:lnTo>
                  <a:pt x="9208687" y="104140"/>
                </a:lnTo>
                <a:lnTo>
                  <a:pt x="9297674" y="96520"/>
                </a:lnTo>
                <a:lnTo>
                  <a:pt x="9344861" y="93980"/>
                </a:lnTo>
                <a:lnTo>
                  <a:pt x="9394341" y="92710"/>
                </a:lnTo>
                <a:close/>
              </a:path>
              <a:path w="10692130" h="128269">
                <a:moveTo>
                  <a:pt x="2057608" y="97790"/>
                </a:moveTo>
                <a:lnTo>
                  <a:pt x="1365176" y="97790"/>
                </a:lnTo>
                <a:lnTo>
                  <a:pt x="1417148" y="99060"/>
                </a:lnTo>
                <a:lnTo>
                  <a:pt x="1507337" y="106680"/>
                </a:lnTo>
                <a:lnTo>
                  <a:pt x="1574736" y="114300"/>
                </a:lnTo>
                <a:lnTo>
                  <a:pt x="1627907" y="118110"/>
                </a:lnTo>
                <a:lnTo>
                  <a:pt x="1672147" y="119380"/>
                </a:lnTo>
                <a:lnTo>
                  <a:pt x="1755028" y="114300"/>
                </a:lnTo>
                <a:lnTo>
                  <a:pt x="1782013" y="111760"/>
                </a:lnTo>
                <a:lnTo>
                  <a:pt x="1812198" y="110490"/>
                </a:lnTo>
                <a:lnTo>
                  <a:pt x="1846478" y="107950"/>
                </a:lnTo>
                <a:lnTo>
                  <a:pt x="1958800" y="104140"/>
                </a:lnTo>
                <a:lnTo>
                  <a:pt x="1988502" y="101600"/>
                </a:lnTo>
                <a:lnTo>
                  <a:pt x="2014966" y="100330"/>
                </a:lnTo>
                <a:lnTo>
                  <a:pt x="2057608" y="97790"/>
                </a:lnTo>
                <a:close/>
              </a:path>
              <a:path w="10692130" h="128269">
                <a:moveTo>
                  <a:pt x="10453929" y="87630"/>
                </a:moveTo>
                <a:lnTo>
                  <a:pt x="3519499" y="87630"/>
                </a:lnTo>
                <a:lnTo>
                  <a:pt x="3571459" y="88900"/>
                </a:lnTo>
                <a:lnTo>
                  <a:pt x="8602800" y="88900"/>
                </a:lnTo>
                <a:lnTo>
                  <a:pt x="8620459" y="91440"/>
                </a:lnTo>
                <a:lnTo>
                  <a:pt x="8638650" y="92710"/>
                </a:lnTo>
                <a:lnTo>
                  <a:pt x="9446486" y="92710"/>
                </a:lnTo>
                <a:lnTo>
                  <a:pt x="9501667" y="95250"/>
                </a:lnTo>
                <a:lnTo>
                  <a:pt x="9560258" y="99060"/>
                </a:lnTo>
                <a:lnTo>
                  <a:pt x="9671893" y="113030"/>
                </a:lnTo>
                <a:lnTo>
                  <a:pt x="9720755" y="116840"/>
                </a:lnTo>
                <a:lnTo>
                  <a:pt x="9818098" y="119380"/>
                </a:lnTo>
                <a:lnTo>
                  <a:pt x="9916296" y="116840"/>
                </a:lnTo>
                <a:lnTo>
                  <a:pt x="9966227" y="114300"/>
                </a:lnTo>
                <a:lnTo>
                  <a:pt x="10068779" y="106680"/>
                </a:lnTo>
                <a:lnTo>
                  <a:pt x="10121809" y="101600"/>
                </a:lnTo>
                <a:lnTo>
                  <a:pt x="10237494" y="99060"/>
                </a:lnTo>
                <a:lnTo>
                  <a:pt x="10453929" y="87630"/>
                </a:lnTo>
                <a:close/>
              </a:path>
              <a:path w="10692130" h="128269">
                <a:moveTo>
                  <a:pt x="8434286" y="92710"/>
                </a:moveTo>
                <a:lnTo>
                  <a:pt x="7811311" y="92710"/>
                </a:lnTo>
                <a:lnTo>
                  <a:pt x="7859567" y="93980"/>
                </a:lnTo>
                <a:lnTo>
                  <a:pt x="7902769" y="99060"/>
                </a:lnTo>
                <a:lnTo>
                  <a:pt x="7940088" y="106680"/>
                </a:lnTo>
                <a:lnTo>
                  <a:pt x="7973623" y="113030"/>
                </a:lnTo>
                <a:lnTo>
                  <a:pt x="8012613" y="116840"/>
                </a:lnTo>
                <a:lnTo>
                  <a:pt x="8056514" y="118110"/>
                </a:lnTo>
                <a:lnTo>
                  <a:pt x="8104781" y="116840"/>
                </a:lnTo>
                <a:lnTo>
                  <a:pt x="8156868" y="114300"/>
                </a:lnTo>
                <a:lnTo>
                  <a:pt x="8212232" y="110490"/>
                </a:lnTo>
                <a:lnTo>
                  <a:pt x="8410279" y="93980"/>
                </a:lnTo>
                <a:lnTo>
                  <a:pt x="8434286" y="92710"/>
                </a:lnTo>
                <a:close/>
              </a:path>
              <a:path w="10692130" h="128269">
                <a:moveTo>
                  <a:pt x="8458293" y="91440"/>
                </a:moveTo>
                <a:lnTo>
                  <a:pt x="7001048" y="91440"/>
                </a:lnTo>
                <a:lnTo>
                  <a:pt x="7106020" y="96520"/>
                </a:lnTo>
                <a:lnTo>
                  <a:pt x="7160728" y="100330"/>
                </a:lnTo>
                <a:lnTo>
                  <a:pt x="7217337" y="106680"/>
                </a:lnTo>
                <a:lnTo>
                  <a:pt x="7264570" y="110490"/>
                </a:lnTo>
                <a:lnTo>
                  <a:pt x="7314479" y="113030"/>
                </a:lnTo>
                <a:lnTo>
                  <a:pt x="7366497" y="113030"/>
                </a:lnTo>
                <a:lnTo>
                  <a:pt x="7420058" y="111760"/>
                </a:lnTo>
                <a:lnTo>
                  <a:pt x="7474592" y="109220"/>
                </a:lnTo>
                <a:lnTo>
                  <a:pt x="7644505" y="97790"/>
                </a:lnTo>
                <a:lnTo>
                  <a:pt x="7758830" y="92710"/>
                </a:lnTo>
                <a:lnTo>
                  <a:pt x="8434286" y="92710"/>
                </a:lnTo>
                <a:lnTo>
                  <a:pt x="8458293" y="91440"/>
                </a:lnTo>
                <a:close/>
              </a:path>
              <a:path w="10692130" h="128269">
                <a:moveTo>
                  <a:pt x="8554811" y="88900"/>
                </a:moveTo>
                <a:lnTo>
                  <a:pt x="3623902" y="88900"/>
                </a:lnTo>
                <a:lnTo>
                  <a:pt x="3676700" y="91440"/>
                </a:lnTo>
                <a:lnTo>
                  <a:pt x="3729752" y="92710"/>
                </a:lnTo>
                <a:lnTo>
                  <a:pt x="3782958" y="96520"/>
                </a:lnTo>
                <a:lnTo>
                  <a:pt x="3836216" y="99060"/>
                </a:lnTo>
                <a:lnTo>
                  <a:pt x="3942486" y="106680"/>
                </a:lnTo>
                <a:lnTo>
                  <a:pt x="4015448" y="110490"/>
                </a:lnTo>
                <a:lnTo>
                  <a:pt x="4074320" y="111760"/>
                </a:lnTo>
                <a:lnTo>
                  <a:pt x="4121737" y="110490"/>
                </a:lnTo>
                <a:lnTo>
                  <a:pt x="4160334" y="107950"/>
                </a:lnTo>
                <a:lnTo>
                  <a:pt x="4222482" y="102870"/>
                </a:lnTo>
                <a:lnTo>
                  <a:pt x="4251333" y="101600"/>
                </a:lnTo>
                <a:lnTo>
                  <a:pt x="4593549" y="101600"/>
                </a:lnTo>
                <a:lnTo>
                  <a:pt x="4671851" y="96520"/>
                </a:lnTo>
                <a:lnTo>
                  <a:pt x="4711429" y="95250"/>
                </a:lnTo>
                <a:lnTo>
                  <a:pt x="4750822" y="92710"/>
                </a:lnTo>
                <a:lnTo>
                  <a:pt x="4791483" y="92710"/>
                </a:lnTo>
                <a:lnTo>
                  <a:pt x="4811609" y="91440"/>
                </a:lnTo>
                <a:lnTo>
                  <a:pt x="4831589" y="91440"/>
                </a:lnTo>
                <a:lnTo>
                  <a:pt x="4894905" y="90170"/>
                </a:lnTo>
                <a:lnTo>
                  <a:pt x="8506552" y="90170"/>
                </a:lnTo>
                <a:lnTo>
                  <a:pt x="8554811" y="88900"/>
                </a:lnTo>
                <a:close/>
              </a:path>
              <a:path w="10692130" h="128269">
                <a:moveTo>
                  <a:pt x="4593549" y="101600"/>
                </a:moveTo>
                <a:lnTo>
                  <a:pt x="4251333" y="101600"/>
                </a:lnTo>
                <a:lnTo>
                  <a:pt x="4282281" y="102870"/>
                </a:lnTo>
                <a:lnTo>
                  <a:pt x="4318308" y="106680"/>
                </a:lnTo>
                <a:lnTo>
                  <a:pt x="4354602" y="109220"/>
                </a:lnTo>
                <a:lnTo>
                  <a:pt x="4402411" y="110490"/>
                </a:lnTo>
                <a:lnTo>
                  <a:pt x="4459596" y="109220"/>
                </a:lnTo>
                <a:lnTo>
                  <a:pt x="4593549" y="101600"/>
                </a:lnTo>
                <a:close/>
              </a:path>
              <a:path w="10692130" h="128269">
                <a:moveTo>
                  <a:pt x="6655055" y="104140"/>
                </a:moveTo>
                <a:lnTo>
                  <a:pt x="6154840" y="104140"/>
                </a:lnTo>
                <a:lnTo>
                  <a:pt x="6204005" y="105410"/>
                </a:lnTo>
                <a:lnTo>
                  <a:pt x="6252573" y="105410"/>
                </a:lnTo>
                <a:lnTo>
                  <a:pt x="6351618" y="109220"/>
                </a:lnTo>
                <a:lnTo>
                  <a:pt x="6402493" y="109220"/>
                </a:lnTo>
                <a:lnTo>
                  <a:pt x="6453584" y="110490"/>
                </a:lnTo>
                <a:lnTo>
                  <a:pt x="6505118" y="110490"/>
                </a:lnTo>
                <a:lnTo>
                  <a:pt x="6557323" y="109220"/>
                </a:lnTo>
                <a:lnTo>
                  <a:pt x="6655055" y="104140"/>
                </a:lnTo>
                <a:close/>
              </a:path>
              <a:path w="10692130" h="128269">
                <a:moveTo>
                  <a:pt x="981043" y="104140"/>
                </a:moveTo>
                <a:lnTo>
                  <a:pt x="568151" y="104140"/>
                </a:lnTo>
                <a:lnTo>
                  <a:pt x="718639" y="107950"/>
                </a:lnTo>
                <a:lnTo>
                  <a:pt x="822511" y="107950"/>
                </a:lnTo>
                <a:lnTo>
                  <a:pt x="981043" y="104140"/>
                </a:lnTo>
                <a:close/>
              </a:path>
              <a:path w="10692130" h="128269">
                <a:moveTo>
                  <a:pt x="359920" y="13970"/>
                </a:moveTo>
                <a:lnTo>
                  <a:pt x="263238" y="13970"/>
                </a:lnTo>
                <a:lnTo>
                  <a:pt x="213448" y="15240"/>
                </a:lnTo>
                <a:lnTo>
                  <a:pt x="59788" y="22860"/>
                </a:lnTo>
                <a:lnTo>
                  <a:pt x="0" y="26670"/>
                </a:lnTo>
                <a:lnTo>
                  <a:pt x="0" y="104140"/>
                </a:lnTo>
                <a:lnTo>
                  <a:pt x="22241" y="104140"/>
                </a:lnTo>
                <a:lnTo>
                  <a:pt x="120371" y="101600"/>
                </a:lnTo>
                <a:lnTo>
                  <a:pt x="1149283" y="101600"/>
                </a:lnTo>
                <a:lnTo>
                  <a:pt x="1201215" y="100330"/>
                </a:lnTo>
                <a:lnTo>
                  <a:pt x="1250196" y="97790"/>
                </a:lnTo>
                <a:lnTo>
                  <a:pt x="2057608" y="97790"/>
                </a:lnTo>
                <a:lnTo>
                  <a:pt x="2098219" y="95250"/>
                </a:lnTo>
                <a:lnTo>
                  <a:pt x="3333541" y="95250"/>
                </a:lnTo>
                <a:lnTo>
                  <a:pt x="3366638" y="92710"/>
                </a:lnTo>
                <a:lnTo>
                  <a:pt x="3416998" y="90170"/>
                </a:lnTo>
                <a:lnTo>
                  <a:pt x="3519499" y="87630"/>
                </a:lnTo>
                <a:lnTo>
                  <a:pt x="10453929" y="87630"/>
                </a:lnTo>
                <a:lnTo>
                  <a:pt x="10474635" y="86360"/>
                </a:lnTo>
                <a:lnTo>
                  <a:pt x="10552607" y="80010"/>
                </a:lnTo>
                <a:lnTo>
                  <a:pt x="10587448" y="78740"/>
                </a:lnTo>
                <a:lnTo>
                  <a:pt x="10692000" y="78740"/>
                </a:lnTo>
                <a:lnTo>
                  <a:pt x="10692000" y="48260"/>
                </a:lnTo>
                <a:lnTo>
                  <a:pt x="906638" y="48260"/>
                </a:lnTo>
                <a:lnTo>
                  <a:pt x="741559" y="44450"/>
                </a:lnTo>
                <a:lnTo>
                  <a:pt x="688284" y="41910"/>
                </a:lnTo>
                <a:lnTo>
                  <a:pt x="539947" y="30480"/>
                </a:lnTo>
                <a:lnTo>
                  <a:pt x="495816" y="24130"/>
                </a:lnTo>
                <a:lnTo>
                  <a:pt x="406561" y="16510"/>
                </a:lnTo>
                <a:lnTo>
                  <a:pt x="359920" y="13970"/>
                </a:lnTo>
                <a:close/>
              </a:path>
              <a:path w="10692130" h="128269">
                <a:moveTo>
                  <a:pt x="1149283" y="101600"/>
                </a:moveTo>
                <a:lnTo>
                  <a:pt x="372780" y="101600"/>
                </a:lnTo>
                <a:lnTo>
                  <a:pt x="420698" y="102870"/>
                </a:lnTo>
                <a:lnTo>
                  <a:pt x="469334" y="102870"/>
                </a:lnTo>
                <a:lnTo>
                  <a:pt x="518536" y="104140"/>
                </a:lnTo>
                <a:lnTo>
                  <a:pt x="1038670" y="104140"/>
                </a:lnTo>
                <a:lnTo>
                  <a:pt x="1149283" y="101600"/>
                </a:lnTo>
                <a:close/>
              </a:path>
              <a:path w="10692130" h="128269">
                <a:moveTo>
                  <a:pt x="10692000" y="78740"/>
                </a:moveTo>
                <a:lnTo>
                  <a:pt x="10632615" y="78740"/>
                </a:lnTo>
                <a:lnTo>
                  <a:pt x="10679034" y="80010"/>
                </a:lnTo>
                <a:lnTo>
                  <a:pt x="10692000" y="80010"/>
                </a:lnTo>
                <a:lnTo>
                  <a:pt x="10692000" y="78740"/>
                </a:lnTo>
                <a:close/>
              </a:path>
              <a:path w="10692130" h="128269">
                <a:moveTo>
                  <a:pt x="1673536" y="15240"/>
                </a:moveTo>
                <a:lnTo>
                  <a:pt x="1572758" y="15240"/>
                </a:lnTo>
                <a:lnTo>
                  <a:pt x="1527262" y="16510"/>
                </a:lnTo>
                <a:lnTo>
                  <a:pt x="1485687" y="19050"/>
                </a:lnTo>
                <a:lnTo>
                  <a:pt x="1448460" y="25400"/>
                </a:lnTo>
                <a:lnTo>
                  <a:pt x="1369990" y="34290"/>
                </a:lnTo>
                <a:lnTo>
                  <a:pt x="1245351" y="41910"/>
                </a:lnTo>
                <a:lnTo>
                  <a:pt x="990126" y="48260"/>
                </a:lnTo>
                <a:lnTo>
                  <a:pt x="10692000" y="48260"/>
                </a:lnTo>
                <a:lnTo>
                  <a:pt x="10692000" y="46990"/>
                </a:lnTo>
                <a:lnTo>
                  <a:pt x="10075315" y="46990"/>
                </a:lnTo>
                <a:lnTo>
                  <a:pt x="10028313" y="45720"/>
                </a:lnTo>
                <a:lnTo>
                  <a:pt x="9979741" y="45720"/>
                </a:lnTo>
                <a:lnTo>
                  <a:pt x="9877913" y="43180"/>
                </a:lnTo>
                <a:lnTo>
                  <a:pt x="9797275" y="39370"/>
                </a:lnTo>
                <a:lnTo>
                  <a:pt x="6823464" y="39370"/>
                </a:lnTo>
                <a:lnTo>
                  <a:pt x="6777546" y="38100"/>
                </a:lnTo>
                <a:lnTo>
                  <a:pt x="2433698" y="38100"/>
                </a:lnTo>
                <a:lnTo>
                  <a:pt x="2381399" y="36830"/>
                </a:lnTo>
                <a:lnTo>
                  <a:pt x="2329500" y="36830"/>
                </a:lnTo>
                <a:lnTo>
                  <a:pt x="2179579" y="33020"/>
                </a:lnTo>
                <a:lnTo>
                  <a:pt x="2132655" y="30480"/>
                </a:lnTo>
                <a:lnTo>
                  <a:pt x="1943453" y="24130"/>
                </a:lnTo>
                <a:lnTo>
                  <a:pt x="1903362" y="24130"/>
                </a:lnTo>
                <a:lnTo>
                  <a:pt x="1823444" y="21590"/>
                </a:lnTo>
                <a:lnTo>
                  <a:pt x="1784066" y="19050"/>
                </a:lnTo>
                <a:lnTo>
                  <a:pt x="1727829" y="17780"/>
                </a:lnTo>
                <a:lnTo>
                  <a:pt x="1673536" y="15240"/>
                </a:lnTo>
                <a:close/>
              </a:path>
              <a:path w="10692130" h="128269">
                <a:moveTo>
                  <a:pt x="10692000" y="19050"/>
                </a:moveTo>
                <a:lnTo>
                  <a:pt x="10642640" y="20320"/>
                </a:lnTo>
                <a:lnTo>
                  <a:pt x="10588147" y="22860"/>
                </a:lnTo>
                <a:lnTo>
                  <a:pt x="10530016" y="22860"/>
                </a:lnTo>
                <a:lnTo>
                  <a:pt x="10419589" y="25400"/>
                </a:lnTo>
                <a:lnTo>
                  <a:pt x="10367053" y="27940"/>
                </a:lnTo>
                <a:lnTo>
                  <a:pt x="10316143" y="31750"/>
                </a:lnTo>
                <a:lnTo>
                  <a:pt x="10266740" y="34290"/>
                </a:lnTo>
                <a:lnTo>
                  <a:pt x="10120741" y="45720"/>
                </a:lnTo>
                <a:lnTo>
                  <a:pt x="10075315" y="46990"/>
                </a:lnTo>
                <a:lnTo>
                  <a:pt x="10692000" y="46990"/>
                </a:lnTo>
                <a:lnTo>
                  <a:pt x="10692000" y="19050"/>
                </a:lnTo>
                <a:close/>
              </a:path>
              <a:path w="10692130" h="128269">
                <a:moveTo>
                  <a:pt x="9217497" y="0"/>
                </a:moveTo>
                <a:lnTo>
                  <a:pt x="9138689" y="0"/>
                </a:lnTo>
                <a:lnTo>
                  <a:pt x="9034104" y="7620"/>
                </a:lnTo>
                <a:lnTo>
                  <a:pt x="8893375" y="22860"/>
                </a:lnTo>
                <a:lnTo>
                  <a:pt x="8869406" y="24130"/>
                </a:lnTo>
                <a:lnTo>
                  <a:pt x="8807207" y="30480"/>
                </a:lnTo>
                <a:lnTo>
                  <a:pt x="8756378" y="34290"/>
                </a:lnTo>
                <a:lnTo>
                  <a:pt x="8714930" y="36830"/>
                </a:lnTo>
                <a:lnTo>
                  <a:pt x="6867664" y="36830"/>
                </a:lnTo>
                <a:lnTo>
                  <a:pt x="6823464" y="39370"/>
                </a:lnTo>
                <a:lnTo>
                  <a:pt x="9797275" y="39370"/>
                </a:lnTo>
                <a:lnTo>
                  <a:pt x="9769880" y="38100"/>
                </a:lnTo>
                <a:lnTo>
                  <a:pt x="9655689" y="30480"/>
                </a:lnTo>
                <a:lnTo>
                  <a:pt x="9596300" y="24130"/>
                </a:lnTo>
                <a:lnTo>
                  <a:pt x="9511787" y="17780"/>
                </a:lnTo>
                <a:lnTo>
                  <a:pt x="9371784" y="6350"/>
                </a:lnTo>
                <a:lnTo>
                  <a:pt x="9314048" y="2540"/>
                </a:lnTo>
                <a:lnTo>
                  <a:pt x="9217497" y="0"/>
                </a:lnTo>
                <a:close/>
              </a:path>
              <a:path w="10692130" h="128269">
                <a:moveTo>
                  <a:pt x="3129565" y="11430"/>
                </a:moveTo>
                <a:lnTo>
                  <a:pt x="3022521" y="11430"/>
                </a:lnTo>
                <a:lnTo>
                  <a:pt x="2965440" y="12700"/>
                </a:lnTo>
                <a:lnTo>
                  <a:pt x="2906291" y="15240"/>
                </a:lnTo>
                <a:lnTo>
                  <a:pt x="2845302" y="19050"/>
                </a:lnTo>
                <a:lnTo>
                  <a:pt x="2737033" y="29210"/>
                </a:lnTo>
                <a:lnTo>
                  <a:pt x="2589630" y="36830"/>
                </a:lnTo>
                <a:lnTo>
                  <a:pt x="2538151" y="38100"/>
                </a:lnTo>
                <a:lnTo>
                  <a:pt x="4702435" y="38100"/>
                </a:lnTo>
                <a:lnTo>
                  <a:pt x="4651325" y="36830"/>
                </a:lnTo>
                <a:lnTo>
                  <a:pt x="3945830" y="36830"/>
                </a:lnTo>
                <a:lnTo>
                  <a:pt x="3893310" y="35560"/>
                </a:lnTo>
                <a:lnTo>
                  <a:pt x="3835325" y="31750"/>
                </a:lnTo>
                <a:lnTo>
                  <a:pt x="3781522" y="25400"/>
                </a:lnTo>
                <a:lnTo>
                  <a:pt x="3419214" y="25400"/>
                </a:lnTo>
                <a:lnTo>
                  <a:pt x="3393226" y="24130"/>
                </a:lnTo>
                <a:lnTo>
                  <a:pt x="3382374" y="24130"/>
                </a:lnTo>
                <a:lnTo>
                  <a:pt x="3370662" y="22860"/>
                </a:lnTo>
                <a:lnTo>
                  <a:pt x="3268924" y="16510"/>
                </a:lnTo>
                <a:lnTo>
                  <a:pt x="3225603" y="15240"/>
                </a:lnTo>
                <a:lnTo>
                  <a:pt x="3179074" y="12700"/>
                </a:lnTo>
                <a:lnTo>
                  <a:pt x="3129565" y="11430"/>
                </a:lnTo>
                <a:close/>
              </a:path>
              <a:path w="10692130" h="128269">
                <a:moveTo>
                  <a:pt x="6437527" y="19050"/>
                </a:moveTo>
                <a:lnTo>
                  <a:pt x="6386769" y="19050"/>
                </a:lnTo>
                <a:lnTo>
                  <a:pt x="6339758" y="20320"/>
                </a:lnTo>
                <a:lnTo>
                  <a:pt x="6161923" y="31750"/>
                </a:lnTo>
                <a:lnTo>
                  <a:pt x="6109710" y="34290"/>
                </a:lnTo>
                <a:lnTo>
                  <a:pt x="6057240" y="35560"/>
                </a:lnTo>
                <a:lnTo>
                  <a:pt x="4791175" y="35560"/>
                </a:lnTo>
                <a:lnTo>
                  <a:pt x="4772120" y="36830"/>
                </a:lnTo>
                <a:lnTo>
                  <a:pt x="4752900" y="36830"/>
                </a:lnTo>
                <a:lnTo>
                  <a:pt x="4702435" y="38100"/>
                </a:lnTo>
                <a:lnTo>
                  <a:pt x="6777546" y="38100"/>
                </a:lnTo>
                <a:lnTo>
                  <a:pt x="6674690" y="33020"/>
                </a:lnTo>
                <a:lnTo>
                  <a:pt x="6616455" y="29210"/>
                </a:lnTo>
                <a:lnTo>
                  <a:pt x="6552817" y="24130"/>
                </a:lnTo>
                <a:lnTo>
                  <a:pt x="6437527" y="19050"/>
                </a:lnTo>
                <a:close/>
              </a:path>
              <a:path w="10692130" h="128269">
                <a:moveTo>
                  <a:pt x="4309074" y="11430"/>
                </a:moveTo>
                <a:lnTo>
                  <a:pt x="4258356" y="12700"/>
                </a:lnTo>
                <a:lnTo>
                  <a:pt x="4166769" y="20320"/>
                </a:lnTo>
                <a:lnTo>
                  <a:pt x="4081730" y="29210"/>
                </a:lnTo>
                <a:lnTo>
                  <a:pt x="4038927" y="33020"/>
                </a:lnTo>
                <a:lnTo>
                  <a:pt x="3993998" y="35560"/>
                </a:lnTo>
                <a:lnTo>
                  <a:pt x="3945830" y="36830"/>
                </a:lnTo>
                <a:lnTo>
                  <a:pt x="4651325" y="36830"/>
                </a:lnTo>
                <a:lnTo>
                  <a:pt x="4599678" y="34290"/>
                </a:lnTo>
                <a:lnTo>
                  <a:pt x="4547605" y="30480"/>
                </a:lnTo>
                <a:lnTo>
                  <a:pt x="4495215" y="24130"/>
                </a:lnTo>
                <a:lnTo>
                  <a:pt x="4364663" y="12700"/>
                </a:lnTo>
                <a:lnTo>
                  <a:pt x="4309074" y="11430"/>
                </a:lnTo>
                <a:close/>
              </a:path>
              <a:path w="10692130" h="128269">
                <a:moveTo>
                  <a:pt x="7325265" y="19050"/>
                </a:moveTo>
                <a:lnTo>
                  <a:pt x="7273394" y="19050"/>
                </a:lnTo>
                <a:lnTo>
                  <a:pt x="7219062" y="20320"/>
                </a:lnTo>
                <a:lnTo>
                  <a:pt x="7159543" y="24130"/>
                </a:lnTo>
                <a:lnTo>
                  <a:pt x="7077952" y="31750"/>
                </a:lnTo>
                <a:lnTo>
                  <a:pt x="7039453" y="34290"/>
                </a:lnTo>
                <a:lnTo>
                  <a:pt x="7001697" y="35560"/>
                </a:lnTo>
                <a:lnTo>
                  <a:pt x="6956566" y="35560"/>
                </a:lnTo>
                <a:lnTo>
                  <a:pt x="6911960" y="36830"/>
                </a:lnTo>
                <a:lnTo>
                  <a:pt x="8680874" y="36830"/>
                </a:lnTo>
                <a:lnTo>
                  <a:pt x="8642499" y="34290"/>
                </a:lnTo>
                <a:lnTo>
                  <a:pt x="8623133" y="34290"/>
                </a:lnTo>
                <a:lnTo>
                  <a:pt x="8567205" y="30480"/>
                </a:lnTo>
                <a:lnTo>
                  <a:pt x="8546159" y="27940"/>
                </a:lnTo>
                <a:lnTo>
                  <a:pt x="8522140" y="26670"/>
                </a:lnTo>
                <a:lnTo>
                  <a:pt x="8508173" y="25400"/>
                </a:lnTo>
                <a:lnTo>
                  <a:pt x="7551075" y="25400"/>
                </a:lnTo>
                <a:lnTo>
                  <a:pt x="7325265" y="19050"/>
                </a:lnTo>
                <a:close/>
              </a:path>
              <a:path w="10692130" h="128269">
                <a:moveTo>
                  <a:pt x="5209789" y="13970"/>
                </a:moveTo>
                <a:lnTo>
                  <a:pt x="5161353" y="15240"/>
                </a:lnTo>
                <a:lnTo>
                  <a:pt x="5056374" y="20320"/>
                </a:lnTo>
                <a:lnTo>
                  <a:pt x="5000245" y="24130"/>
                </a:lnTo>
                <a:lnTo>
                  <a:pt x="4958794" y="27940"/>
                </a:lnTo>
                <a:lnTo>
                  <a:pt x="4828626" y="35560"/>
                </a:lnTo>
                <a:lnTo>
                  <a:pt x="5432016" y="35560"/>
                </a:lnTo>
                <a:lnTo>
                  <a:pt x="5383611" y="31750"/>
                </a:lnTo>
                <a:lnTo>
                  <a:pt x="5336971" y="25400"/>
                </a:lnTo>
                <a:lnTo>
                  <a:pt x="5336387" y="25400"/>
                </a:lnTo>
                <a:lnTo>
                  <a:pt x="5297513" y="19050"/>
                </a:lnTo>
                <a:lnTo>
                  <a:pt x="5255245" y="15240"/>
                </a:lnTo>
                <a:lnTo>
                  <a:pt x="5209789" y="13970"/>
                </a:lnTo>
                <a:close/>
              </a:path>
              <a:path w="10692130" h="128269">
                <a:moveTo>
                  <a:pt x="5843900" y="16510"/>
                </a:moveTo>
                <a:lnTo>
                  <a:pt x="5792563" y="16510"/>
                </a:lnTo>
                <a:lnTo>
                  <a:pt x="5689234" y="21590"/>
                </a:lnTo>
                <a:lnTo>
                  <a:pt x="5585008" y="30480"/>
                </a:lnTo>
                <a:lnTo>
                  <a:pt x="5532997" y="34290"/>
                </a:lnTo>
                <a:lnTo>
                  <a:pt x="5481906" y="35560"/>
                </a:lnTo>
                <a:lnTo>
                  <a:pt x="6057240" y="35560"/>
                </a:lnTo>
                <a:lnTo>
                  <a:pt x="6002851" y="31750"/>
                </a:lnTo>
                <a:lnTo>
                  <a:pt x="5944877" y="25400"/>
                </a:lnTo>
                <a:lnTo>
                  <a:pt x="5894740" y="19050"/>
                </a:lnTo>
                <a:lnTo>
                  <a:pt x="5843900" y="16510"/>
                </a:lnTo>
                <a:close/>
              </a:path>
              <a:path w="10692130" h="128269">
                <a:moveTo>
                  <a:pt x="3556635" y="7620"/>
                </a:moveTo>
                <a:lnTo>
                  <a:pt x="3519633" y="10160"/>
                </a:lnTo>
                <a:lnTo>
                  <a:pt x="3492625" y="13970"/>
                </a:lnTo>
                <a:lnTo>
                  <a:pt x="3471296" y="17780"/>
                </a:lnTo>
                <a:lnTo>
                  <a:pt x="3456036" y="21590"/>
                </a:lnTo>
                <a:lnTo>
                  <a:pt x="3439413" y="24130"/>
                </a:lnTo>
                <a:lnTo>
                  <a:pt x="3419214" y="25400"/>
                </a:lnTo>
                <a:lnTo>
                  <a:pt x="3781522" y="25400"/>
                </a:lnTo>
                <a:lnTo>
                  <a:pt x="3677884" y="13970"/>
                </a:lnTo>
                <a:lnTo>
                  <a:pt x="3607947" y="8890"/>
                </a:lnTo>
                <a:lnTo>
                  <a:pt x="3556635" y="7620"/>
                </a:lnTo>
                <a:close/>
              </a:path>
              <a:path w="10692130" h="128269">
                <a:moveTo>
                  <a:pt x="8415556" y="21590"/>
                </a:moveTo>
                <a:lnTo>
                  <a:pt x="7985539" y="21590"/>
                </a:lnTo>
                <a:lnTo>
                  <a:pt x="7934299" y="22860"/>
                </a:lnTo>
                <a:lnTo>
                  <a:pt x="7881122" y="22860"/>
                </a:lnTo>
                <a:lnTo>
                  <a:pt x="7826048" y="24130"/>
                </a:lnTo>
                <a:lnTo>
                  <a:pt x="7769120" y="24130"/>
                </a:lnTo>
                <a:lnTo>
                  <a:pt x="7706306" y="25400"/>
                </a:lnTo>
                <a:lnTo>
                  <a:pt x="8508173" y="25400"/>
                </a:lnTo>
                <a:lnTo>
                  <a:pt x="8494207" y="24130"/>
                </a:lnTo>
                <a:lnTo>
                  <a:pt x="8415556" y="21590"/>
                </a:lnTo>
                <a:close/>
              </a:path>
              <a:path w="10692130" h="128269">
                <a:moveTo>
                  <a:pt x="8320941" y="20320"/>
                </a:moveTo>
                <a:lnTo>
                  <a:pt x="8082036" y="20320"/>
                </a:lnTo>
                <a:lnTo>
                  <a:pt x="8034798" y="21590"/>
                </a:lnTo>
                <a:lnTo>
                  <a:pt x="8370192" y="21590"/>
                </a:lnTo>
                <a:lnTo>
                  <a:pt x="8320941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347FDD3-7F5D-B009-09A2-867A5288E58C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6013150-7C82-8042-831A-7BB9DE68B4D6}"/>
              </a:ext>
            </a:extLst>
          </p:cNvPr>
          <p:cNvSpPr txBox="1">
            <a:spLocks/>
          </p:cNvSpPr>
          <p:nvPr/>
        </p:nvSpPr>
        <p:spPr>
          <a:xfrm>
            <a:off x="1086430" y="269647"/>
            <a:ext cx="12346995" cy="789342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>
            <a:lvl1pPr>
              <a:defRPr sz="5025" b="0" i="0">
                <a:solidFill>
                  <a:srgbClr val="231F2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698256">
              <a:spcBef>
                <a:spcPts val="126"/>
              </a:spcBef>
            </a:pPr>
            <a:r>
              <a:rPr lang="de-DE" dirty="0"/>
              <a:t>Was können wir da machen?</a:t>
            </a:r>
            <a:endParaRPr lang="de-DE" spc="-13" dirty="0"/>
          </a:p>
        </p:txBody>
      </p:sp>
      <p:pic>
        <p:nvPicPr>
          <p:cNvPr id="2" name="Grafik 1" descr="Ein Bild, das Grafiken, Grafikdesign, Design enthält.&#10;&#10;Automatisch generierte Beschreibung">
            <a:extLst>
              <a:ext uri="{FF2B5EF4-FFF2-40B4-BE49-F238E27FC236}">
                <a16:creationId xmlns:a16="http://schemas.microsoft.com/office/drawing/2014/main" id="{7531DB72-EC47-AD06-78FF-EA193CFA3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18" y="0"/>
            <a:ext cx="1078189" cy="14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5" y="-15782"/>
            <a:ext cx="13431830" cy="2412000"/>
            <a:chOff x="0" y="0"/>
            <a:chExt cx="10692130" cy="25679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2567940"/>
            </a:xfrm>
            <a:custGeom>
              <a:avLst/>
              <a:gdLst/>
              <a:ahLst/>
              <a:cxnLst/>
              <a:rect l="l" t="t" r="r" b="b"/>
              <a:pathLst>
                <a:path w="10692130" h="2567940">
                  <a:moveTo>
                    <a:pt x="10692000" y="0"/>
                  </a:moveTo>
                  <a:lnTo>
                    <a:pt x="0" y="0"/>
                  </a:lnTo>
                  <a:lnTo>
                    <a:pt x="0" y="1809929"/>
                  </a:lnTo>
                  <a:lnTo>
                    <a:pt x="81221" y="1835626"/>
                  </a:lnTo>
                  <a:lnTo>
                    <a:pt x="239820" y="1883810"/>
                  </a:lnTo>
                  <a:lnTo>
                    <a:pt x="443276" y="1942033"/>
                  </a:lnTo>
                  <a:lnTo>
                    <a:pt x="652339" y="1997983"/>
                  </a:lnTo>
                  <a:lnTo>
                    <a:pt x="866817" y="2051614"/>
                  </a:lnTo>
                  <a:lnTo>
                    <a:pt x="1131071" y="2112844"/>
                  </a:lnTo>
                  <a:lnTo>
                    <a:pt x="1402519" y="2170585"/>
                  </a:lnTo>
                  <a:lnTo>
                    <a:pt x="1680831" y="2224758"/>
                  </a:lnTo>
                  <a:lnTo>
                    <a:pt x="2013763" y="2283340"/>
                  </a:lnTo>
                  <a:lnTo>
                    <a:pt x="2355063" y="2336826"/>
                  </a:lnTo>
                  <a:lnTo>
                    <a:pt x="2704209" y="2385088"/>
                  </a:lnTo>
                  <a:lnTo>
                    <a:pt x="3060675" y="2427997"/>
                  </a:lnTo>
                  <a:lnTo>
                    <a:pt x="3476356" y="2470318"/>
                  </a:lnTo>
                  <a:lnTo>
                    <a:pt x="3900133" y="2505288"/>
                  </a:lnTo>
                  <a:lnTo>
                    <a:pt x="4331222" y="2532716"/>
                  </a:lnTo>
                  <a:lnTo>
                    <a:pt x="4768842" y="2552411"/>
                  </a:lnTo>
                  <a:lnTo>
                    <a:pt x="5212209" y="2564181"/>
                  </a:lnTo>
                  <a:lnTo>
                    <a:pt x="5660542" y="2567835"/>
                  </a:lnTo>
                  <a:lnTo>
                    <a:pt x="6113058" y="2563181"/>
                  </a:lnTo>
                  <a:lnTo>
                    <a:pt x="6568976" y="2550028"/>
                  </a:lnTo>
                  <a:lnTo>
                    <a:pt x="7027057" y="2528207"/>
                  </a:lnTo>
                  <a:lnTo>
                    <a:pt x="7478003" y="2498112"/>
                  </a:lnTo>
                  <a:lnTo>
                    <a:pt x="7918214" y="2460129"/>
                  </a:lnTo>
                  <a:lnTo>
                    <a:pt x="8294135" y="2420628"/>
                  </a:lnTo>
                  <a:lnTo>
                    <a:pt x="8661004" y="2375462"/>
                  </a:lnTo>
                  <a:lnTo>
                    <a:pt x="9018432" y="2324808"/>
                  </a:lnTo>
                  <a:lnTo>
                    <a:pt x="9366030" y="2268839"/>
                  </a:lnTo>
                  <a:lnTo>
                    <a:pt x="9655854" y="2216770"/>
                  </a:lnTo>
                  <a:lnTo>
                    <a:pt x="9891463" y="2170574"/>
                  </a:lnTo>
                  <a:lnTo>
                    <a:pt x="10166888" y="2111869"/>
                  </a:lnTo>
                  <a:lnTo>
                    <a:pt x="10390156" y="2060299"/>
                  </a:lnTo>
                  <a:lnTo>
                    <a:pt x="10607587" y="2006388"/>
                  </a:lnTo>
                  <a:lnTo>
                    <a:pt x="10692000" y="1984416"/>
                  </a:lnTo>
                  <a:lnTo>
                    <a:pt x="10692000" y="0"/>
                  </a:lnTo>
                  <a:close/>
                </a:path>
              </a:pathLst>
            </a:custGeom>
            <a:solidFill>
              <a:srgbClr val="AAE1FA"/>
            </a:solidFill>
          </p:spPr>
          <p:txBody>
            <a:bodyPr wrap="square" lIns="0" tIns="0" rIns="0" bIns="0" rtlCol="0"/>
            <a:lstStyle/>
            <a:p>
              <a:pPr defTabSz="1148654"/>
              <a:endParaRPr sz="2261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545965"/>
              <a:ext cx="10692130" cy="821055"/>
            </a:xfrm>
            <a:custGeom>
              <a:avLst/>
              <a:gdLst/>
              <a:ahLst/>
              <a:cxnLst/>
              <a:rect l="l" t="t" r="r" b="b"/>
              <a:pathLst>
                <a:path w="10692130" h="821055">
                  <a:moveTo>
                    <a:pt x="4358462" y="816343"/>
                  </a:moveTo>
                  <a:lnTo>
                    <a:pt x="2849435" y="607568"/>
                  </a:lnTo>
                  <a:lnTo>
                    <a:pt x="2185365" y="502983"/>
                  </a:lnTo>
                  <a:lnTo>
                    <a:pt x="1731835" y="423151"/>
                  </a:lnTo>
                  <a:lnTo>
                    <a:pt x="1392897" y="357670"/>
                  </a:lnTo>
                  <a:lnTo>
                    <a:pt x="1114552" y="299288"/>
                  </a:lnTo>
                  <a:lnTo>
                    <a:pt x="842454" y="237337"/>
                  </a:lnTo>
                  <a:lnTo>
                    <a:pt x="630872" y="185140"/>
                  </a:lnTo>
                  <a:lnTo>
                    <a:pt x="476529" y="144424"/>
                  </a:lnTo>
                  <a:lnTo>
                    <a:pt x="326491" y="102323"/>
                  </a:lnTo>
                  <a:lnTo>
                    <a:pt x="229108" y="73494"/>
                  </a:lnTo>
                  <a:lnTo>
                    <a:pt x="133997" y="44030"/>
                  </a:lnTo>
                  <a:lnTo>
                    <a:pt x="41338" y="13931"/>
                  </a:lnTo>
                  <a:lnTo>
                    <a:pt x="0" y="0"/>
                  </a:lnTo>
                  <a:lnTo>
                    <a:pt x="0" y="110185"/>
                  </a:lnTo>
                  <a:lnTo>
                    <a:pt x="73317" y="133896"/>
                  </a:lnTo>
                  <a:lnTo>
                    <a:pt x="209981" y="176136"/>
                  </a:lnTo>
                  <a:lnTo>
                    <a:pt x="351929" y="217741"/>
                  </a:lnTo>
                  <a:lnTo>
                    <a:pt x="548589" y="272072"/>
                  </a:lnTo>
                  <a:lnTo>
                    <a:pt x="752678" y="324929"/>
                  </a:lnTo>
                  <a:lnTo>
                    <a:pt x="1016457" y="388645"/>
                  </a:lnTo>
                  <a:lnTo>
                    <a:pt x="1287818" y="449414"/>
                  </a:lnTo>
                  <a:lnTo>
                    <a:pt x="1620304" y="517944"/>
                  </a:lnTo>
                  <a:lnTo>
                    <a:pt x="1956625" y="581088"/>
                  </a:lnTo>
                  <a:lnTo>
                    <a:pt x="2292934" y="638225"/>
                  </a:lnTo>
                  <a:lnTo>
                    <a:pt x="2625382" y="688733"/>
                  </a:lnTo>
                  <a:lnTo>
                    <a:pt x="2950121" y="732002"/>
                  </a:lnTo>
                  <a:lnTo>
                    <a:pt x="3212058" y="762063"/>
                  </a:lnTo>
                  <a:lnTo>
                    <a:pt x="3463747" y="786295"/>
                  </a:lnTo>
                  <a:lnTo>
                    <a:pt x="3656203" y="801255"/>
                  </a:lnTo>
                  <a:lnTo>
                    <a:pt x="3839527" y="812063"/>
                  </a:lnTo>
                  <a:lnTo>
                    <a:pt x="3970337" y="817333"/>
                  </a:lnTo>
                  <a:lnTo>
                    <a:pt x="4094899" y="820102"/>
                  </a:lnTo>
                  <a:lnTo>
                    <a:pt x="4174210" y="820508"/>
                  </a:lnTo>
                  <a:lnTo>
                    <a:pt x="4250385" y="819746"/>
                  </a:lnTo>
                  <a:lnTo>
                    <a:pt x="4323283" y="817778"/>
                  </a:lnTo>
                  <a:lnTo>
                    <a:pt x="4358462" y="816343"/>
                  </a:lnTo>
                  <a:close/>
                </a:path>
                <a:path w="10692130" h="821055">
                  <a:moveTo>
                    <a:pt x="8756663" y="612216"/>
                  </a:moveTo>
                  <a:lnTo>
                    <a:pt x="8738692" y="611695"/>
                  </a:lnTo>
                  <a:lnTo>
                    <a:pt x="8735339" y="613498"/>
                  </a:lnTo>
                  <a:lnTo>
                    <a:pt x="8735441" y="614451"/>
                  </a:lnTo>
                  <a:lnTo>
                    <a:pt x="8738883" y="614578"/>
                  </a:lnTo>
                  <a:lnTo>
                    <a:pt x="8745588" y="613892"/>
                  </a:lnTo>
                  <a:lnTo>
                    <a:pt x="8755469" y="612419"/>
                  </a:lnTo>
                  <a:lnTo>
                    <a:pt x="8756663" y="612216"/>
                  </a:lnTo>
                  <a:close/>
                </a:path>
                <a:path w="10692130" h="821055">
                  <a:moveTo>
                    <a:pt x="10691990" y="107848"/>
                  </a:moveTo>
                  <a:lnTo>
                    <a:pt x="10488346" y="168529"/>
                  </a:lnTo>
                  <a:lnTo>
                    <a:pt x="10094976" y="280225"/>
                  </a:lnTo>
                  <a:lnTo>
                    <a:pt x="9599549" y="412356"/>
                  </a:lnTo>
                  <a:lnTo>
                    <a:pt x="9090076" y="538835"/>
                  </a:lnTo>
                  <a:lnTo>
                    <a:pt x="8849512" y="593725"/>
                  </a:lnTo>
                  <a:lnTo>
                    <a:pt x="8784425" y="607161"/>
                  </a:lnTo>
                  <a:lnTo>
                    <a:pt x="8756663" y="612216"/>
                  </a:lnTo>
                  <a:lnTo>
                    <a:pt x="8771306" y="612635"/>
                  </a:lnTo>
                  <a:lnTo>
                    <a:pt x="8842019" y="612000"/>
                  </a:lnTo>
                  <a:lnTo>
                    <a:pt x="8919527" y="608190"/>
                  </a:lnTo>
                  <a:lnTo>
                    <a:pt x="8960637" y="605167"/>
                  </a:lnTo>
                  <a:lnTo>
                    <a:pt x="9003246" y="601421"/>
                  </a:lnTo>
                  <a:lnTo>
                    <a:pt x="9047239" y="596976"/>
                  </a:lnTo>
                  <a:lnTo>
                    <a:pt x="9092578" y="591858"/>
                  </a:lnTo>
                  <a:lnTo>
                    <a:pt x="9186926" y="579704"/>
                  </a:lnTo>
                  <a:lnTo>
                    <a:pt x="9285707" y="565162"/>
                  </a:lnTo>
                  <a:lnTo>
                    <a:pt x="9388310" y="548424"/>
                  </a:lnTo>
                  <a:lnTo>
                    <a:pt x="9548089" y="519620"/>
                  </a:lnTo>
                  <a:lnTo>
                    <a:pt x="9713138" y="486943"/>
                  </a:lnTo>
                  <a:lnTo>
                    <a:pt x="9937915" y="438505"/>
                  </a:lnTo>
                  <a:lnTo>
                    <a:pt x="10219766" y="372313"/>
                  </a:lnTo>
                  <a:lnTo>
                    <a:pt x="10493921" y="302666"/>
                  </a:lnTo>
                  <a:lnTo>
                    <a:pt x="10691990" y="249110"/>
                  </a:lnTo>
                  <a:lnTo>
                    <a:pt x="10691990" y="107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148654"/>
              <a:endParaRPr sz="2261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31653" y="363527"/>
            <a:ext cx="9570118" cy="982656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>
              <a:spcBef>
                <a:spcPts val="126"/>
              </a:spcBef>
            </a:pPr>
            <a:r>
              <a:rPr sz="6281" dirty="0">
                <a:solidFill>
                  <a:srgbClr val="005496"/>
                </a:solidFill>
              </a:rPr>
              <a:t>Hier</a:t>
            </a:r>
            <a:r>
              <a:rPr sz="6281" spc="-75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gibt</a:t>
            </a:r>
            <a:r>
              <a:rPr sz="6281" spc="-75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es</a:t>
            </a:r>
            <a:r>
              <a:rPr sz="6281" spc="-69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Hilfe</a:t>
            </a:r>
            <a:r>
              <a:rPr sz="6281" spc="-75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nach</a:t>
            </a:r>
            <a:r>
              <a:rPr sz="6281" spc="-69" dirty="0">
                <a:solidFill>
                  <a:srgbClr val="005496"/>
                </a:solidFill>
              </a:rPr>
              <a:t> </a:t>
            </a:r>
            <a:r>
              <a:rPr sz="6281" spc="-13" dirty="0">
                <a:solidFill>
                  <a:srgbClr val="005496"/>
                </a:solidFill>
              </a:rPr>
              <a:t>Gewalt</a:t>
            </a:r>
            <a:endParaRPr sz="6281" dirty="0"/>
          </a:p>
        </p:txBody>
      </p:sp>
      <p:sp>
        <p:nvSpPr>
          <p:cNvPr id="6" name="object 6"/>
          <p:cNvSpPr txBox="1"/>
          <p:nvPr/>
        </p:nvSpPr>
        <p:spPr>
          <a:xfrm>
            <a:off x="1057251" y="5455032"/>
            <a:ext cx="6421560" cy="1433677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r>
              <a:rPr sz="3015" spc="-38" dirty="0">
                <a:solidFill>
                  <a:srgbClr val="231F20"/>
                </a:solidFill>
                <a:latin typeface="Calibri"/>
                <a:cs typeface="Calibri"/>
              </a:rPr>
              <a:t>www.suse-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hilft.de</a:t>
            </a:r>
            <a:endParaRPr sz="3015" dirty="0">
              <a:latin typeface="Calibri"/>
              <a:cs typeface="Calibri"/>
            </a:endParaRPr>
          </a:p>
          <a:p>
            <a:pPr marL="15954" defTabSz="1148654">
              <a:spcBef>
                <a:spcPts val="63"/>
              </a:spcBef>
              <a:tabLst>
                <a:tab pos="4023480" algn="l"/>
              </a:tabLst>
            </a:pPr>
            <a:r>
              <a:rPr sz="3015" spc="-31" dirty="0">
                <a:solidFill>
                  <a:srgbClr val="231F20"/>
                </a:solidFill>
                <a:latin typeface="Calibri"/>
                <a:cs typeface="Calibri"/>
              </a:rPr>
              <a:t>Hilfe-</a:t>
            </a:r>
            <a:r>
              <a:rPr sz="3015" spc="-50" dirty="0">
                <a:solidFill>
                  <a:srgbClr val="231F20"/>
                </a:solidFill>
                <a:latin typeface="Calibri"/>
                <a:cs typeface="Calibri"/>
              </a:rPr>
              <a:t>Telefon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sz="30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Frauen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116</a:t>
            </a:r>
            <a:r>
              <a:rPr sz="3015" b="1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spc="-31" dirty="0">
                <a:solidFill>
                  <a:srgbClr val="231F20"/>
                </a:solidFill>
                <a:latin typeface="Calibri"/>
                <a:cs typeface="Calibri"/>
              </a:rPr>
              <a:t>016</a:t>
            </a:r>
            <a:endParaRPr sz="3015" dirty="0">
              <a:latin typeface="Calibri"/>
              <a:cs typeface="Calibri"/>
            </a:endParaRPr>
          </a:p>
          <a:p>
            <a:pPr marL="15954" defTabSz="1148654">
              <a:spcBef>
                <a:spcPts val="63"/>
              </a:spcBef>
              <a:tabLst>
                <a:tab pos="4009122" algn="l"/>
              </a:tabLst>
            </a:pPr>
            <a:r>
              <a:rPr sz="3015" spc="-31" dirty="0">
                <a:solidFill>
                  <a:srgbClr val="231F20"/>
                </a:solidFill>
                <a:latin typeface="Calibri"/>
                <a:cs typeface="Calibri"/>
              </a:rPr>
              <a:t>Hilfe-</a:t>
            </a:r>
            <a:r>
              <a:rPr sz="3015" spc="-50" dirty="0">
                <a:solidFill>
                  <a:srgbClr val="231F20"/>
                </a:solidFill>
                <a:latin typeface="Calibri"/>
                <a:cs typeface="Calibri"/>
              </a:rPr>
              <a:t>Telefon</a:t>
            </a:r>
            <a:r>
              <a:rPr sz="30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sz="3015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spc="-13" dirty="0">
                <a:solidFill>
                  <a:srgbClr val="231F20"/>
                </a:solidFill>
                <a:latin typeface="Calibri"/>
                <a:cs typeface="Calibri"/>
              </a:rPr>
              <a:t>Männer</a:t>
            </a:r>
            <a:r>
              <a:rPr sz="3015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0800</a:t>
            </a:r>
            <a:r>
              <a:rPr sz="3015" b="1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123</a:t>
            </a:r>
            <a:r>
              <a:rPr sz="3015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dirty="0">
                <a:solidFill>
                  <a:srgbClr val="231F20"/>
                </a:solidFill>
                <a:latin typeface="Calibri"/>
                <a:cs typeface="Calibri"/>
              </a:rPr>
              <a:t>99</a:t>
            </a:r>
            <a:r>
              <a:rPr sz="3015" b="1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5" b="1" spc="-31" dirty="0">
                <a:solidFill>
                  <a:srgbClr val="231F20"/>
                </a:solidFill>
                <a:latin typeface="Calibri"/>
                <a:cs typeface="Calibri"/>
              </a:rPr>
              <a:t>00</a:t>
            </a:r>
            <a:endParaRPr sz="3015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6899" y="4232346"/>
            <a:ext cx="3327084" cy="253576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57251" y="2953819"/>
            <a:ext cx="6606629" cy="2206464"/>
          </a:xfrm>
          <a:custGeom>
            <a:avLst/>
            <a:gdLst/>
            <a:ahLst/>
            <a:cxnLst/>
            <a:rect l="l" t="t" r="r" b="b"/>
            <a:pathLst>
              <a:path w="5259070" h="1756410">
                <a:moveTo>
                  <a:pt x="5258511" y="53682"/>
                </a:moveTo>
                <a:lnTo>
                  <a:pt x="5203520" y="53682"/>
                </a:lnTo>
                <a:lnTo>
                  <a:pt x="5203520" y="1702955"/>
                </a:lnTo>
                <a:lnTo>
                  <a:pt x="5258511" y="1702955"/>
                </a:lnTo>
                <a:lnTo>
                  <a:pt x="5258511" y="53682"/>
                </a:lnTo>
                <a:close/>
              </a:path>
              <a:path w="5259070" h="1756410">
                <a:moveTo>
                  <a:pt x="5258511" y="0"/>
                </a:moveTo>
                <a:lnTo>
                  <a:pt x="0" y="0"/>
                </a:lnTo>
                <a:lnTo>
                  <a:pt x="0" y="53340"/>
                </a:lnTo>
                <a:lnTo>
                  <a:pt x="0" y="1703070"/>
                </a:lnTo>
                <a:lnTo>
                  <a:pt x="0" y="1756410"/>
                </a:lnTo>
                <a:lnTo>
                  <a:pt x="5258511" y="1756410"/>
                </a:lnTo>
                <a:lnTo>
                  <a:pt x="5258511" y="1703070"/>
                </a:lnTo>
                <a:lnTo>
                  <a:pt x="54991" y="1703070"/>
                </a:lnTo>
                <a:lnTo>
                  <a:pt x="54991" y="53340"/>
                </a:lnTo>
                <a:lnTo>
                  <a:pt x="5258511" y="53340"/>
                </a:lnTo>
                <a:lnTo>
                  <a:pt x="5258511" y="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pPr defTabSz="1148654"/>
            <a:endParaRPr sz="2261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1303B32-CA1B-D95B-CE3D-AF3793CD79FB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58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974" y="2595999"/>
            <a:ext cx="5225794" cy="4320814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 defTabSz="1148654">
              <a:spcBef>
                <a:spcPts val="126"/>
              </a:spcBef>
            </a:pPr>
            <a:endParaRPr lang="de-DE" sz="2513" b="1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5954" defTabSz="1148654">
              <a:spcBef>
                <a:spcPts val="126"/>
              </a:spcBef>
            </a:pP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b="1" spc="-13" dirty="0" err="1">
                <a:solidFill>
                  <a:srgbClr val="231F20"/>
                </a:solidFill>
                <a:latin typeface="Calibri"/>
                <a:cs typeface="Calibri"/>
              </a:rPr>
              <a:t>Fragen</a:t>
            </a:r>
            <a:r>
              <a:rPr sz="2513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3" b="1" dirty="0">
                <a:solidFill>
                  <a:srgbClr val="231F20"/>
                </a:solidFill>
                <a:latin typeface="Calibri"/>
                <a:cs typeface="Calibri"/>
              </a:rPr>
              <a:t>zu den Studien</a:t>
            </a:r>
            <a:r>
              <a:rPr sz="2513" b="1" spc="-25" dirty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2513" dirty="0">
              <a:latin typeface="Calibri"/>
              <a:cs typeface="Calibri"/>
            </a:endParaRPr>
          </a:p>
          <a:p>
            <a:pPr defTabSz="1148654"/>
            <a:endParaRPr sz="2513" dirty="0">
              <a:latin typeface="Calibri"/>
              <a:cs typeface="Calibri"/>
            </a:endParaRPr>
          </a:p>
          <a:p>
            <a:pPr marL="15954" marR="950831" defTabSz="1148654">
              <a:lnSpc>
                <a:spcPct val="101699"/>
              </a:lnSpc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Institut</a:t>
            </a:r>
            <a:r>
              <a:rPr sz="2513" spc="-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sz="2513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empirische</a:t>
            </a:r>
            <a:r>
              <a:rPr sz="2513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Soziologie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57" dirty="0">
                <a:solidFill>
                  <a:srgbClr val="231F20"/>
                </a:solidFill>
                <a:latin typeface="Calibri"/>
                <a:cs typeface="Calibri"/>
              </a:rPr>
              <a:t>FAU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25" dirty="0">
                <a:solidFill>
                  <a:srgbClr val="231F20"/>
                </a:solidFill>
                <a:latin typeface="Calibri"/>
                <a:cs typeface="Calibri"/>
              </a:rPr>
              <a:t>Erlangen-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Nürnberg Marienstraße</a:t>
            </a:r>
            <a:r>
              <a:rPr sz="2513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2513" dirty="0">
              <a:latin typeface="Calibri"/>
              <a:cs typeface="Calibri"/>
            </a:endParaRPr>
          </a:p>
          <a:p>
            <a:pPr marL="15954" defTabSz="1148654">
              <a:spcBef>
                <a:spcPts val="50"/>
              </a:spcBef>
            </a:pP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90402</a:t>
            </a:r>
            <a:r>
              <a:rPr sz="2513" spc="-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Nürnberg</a:t>
            </a:r>
            <a:endParaRPr sz="2513" dirty="0">
              <a:latin typeface="Calibri"/>
              <a:cs typeface="Calibri"/>
            </a:endParaRPr>
          </a:p>
          <a:p>
            <a:pPr marL="15954" defTabSz="1148654"/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  <a:hlinkClick r:id="rId2"/>
              </a:rPr>
              <a:t>www.ifes.fau.de</a:t>
            </a:r>
            <a:endParaRPr sz="2513" dirty="0">
              <a:latin typeface="Calibri"/>
              <a:cs typeface="Calibri"/>
            </a:endParaRPr>
          </a:p>
          <a:p>
            <a:pPr defTabSz="1148654"/>
            <a:endParaRPr sz="2513" dirty="0">
              <a:latin typeface="Calibri"/>
              <a:cs typeface="Calibri"/>
            </a:endParaRPr>
          </a:p>
          <a:p>
            <a:pPr marL="15954" marR="6382" defTabSz="1148654">
              <a:lnSpc>
                <a:spcPct val="101699"/>
              </a:lnSpc>
            </a:pP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</a:rPr>
              <a:t>Prof.</a:t>
            </a:r>
            <a:r>
              <a:rPr sz="2513" spc="-1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63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2513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231F20"/>
                </a:solidFill>
                <a:latin typeface="Calibri"/>
                <a:cs typeface="Calibri"/>
              </a:rPr>
              <a:t>Monika</a:t>
            </a:r>
            <a:r>
              <a:rPr sz="2513" spc="-1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</a:rPr>
              <a:t>Schröttle </a:t>
            </a:r>
            <a:endParaRPr lang="de-DE" sz="2513" spc="-13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5954" marR="6382" defTabSz="1148654">
              <a:lnSpc>
                <a:spcPct val="101699"/>
              </a:lnSpc>
            </a:pPr>
            <a:r>
              <a:rPr lang="de-DE" sz="2513" spc="-31" dirty="0" err="1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info</a:t>
            </a:r>
            <a:r>
              <a:rPr sz="2513" spc="-31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@ifes.uni-</a:t>
            </a:r>
            <a:r>
              <a:rPr sz="2513" spc="-13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erlangen.de</a:t>
            </a:r>
            <a:endParaRPr sz="2513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7903" y="-68001"/>
            <a:ext cx="13431830" cy="2412000"/>
            <a:chOff x="0" y="0"/>
            <a:chExt cx="10692130" cy="2334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130" cy="2334260"/>
            </a:xfrm>
            <a:custGeom>
              <a:avLst/>
              <a:gdLst/>
              <a:ahLst/>
              <a:cxnLst/>
              <a:rect l="l" t="t" r="r" b="b"/>
              <a:pathLst>
                <a:path w="10692130" h="2334260">
                  <a:moveTo>
                    <a:pt x="10692000" y="0"/>
                  </a:moveTo>
                  <a:lnTo>
                    <a:pt x="0" y="0"/>
                  </a:lnTo>
                  <a:lnTo>
                    <a:pt x="0" y="1640406"/>
                  </a:lnTo>
                  <a:lnTo>
                    <a:pt x="163123" y="1686979"/>
                  </a:lnTo>
                  <a:lnTo>
                    <a:pt x="365809" y="1741413"/>
                  </a:lnTo>
                  <a:lnTo>
                    <a:pt x="574255" y="1793754"/>
                  </a:lnTo>
                  <a:lnTo>
                    <a:pt x="831718" y="1853740"/>
                  </a:lnTo>
                  <a:lnTo>
                    <a:pt x="1096856" y="1910574"/>
                  </a:lnTo>
                  <a:lnTo>
                    <a:pt x="1369332" y="1964182"/>
                  </a:lnTo>
                  <a:lnTo>
                    <a:pt x="1696046" y="2022544"/>
                  </a:lnTo>
                  <a:lnTo>
                    <a:pt x="2031754" y="2076291"/>
                  </a:lnTo>
                  <a:lnTo>
                    <a:pt x="2425747" y="2131911"/>
                  </a:lnTo>
                  <a:lnTo>
                    <a:pt x="2829990" y="2181168"/>
                  </a:lnTo>
                  <a:lnTo>
                    <a:pt x="3243682" y="2223882"/>
                  </a:lnTo>
                  <a:lnTo>
                    <a:pt x="3666026" y="2259875"/>
                  </a:lnTo>
                  <a:lnTo>
                    <a:pt x="4150510" y="2292111"/>
                  </a:lnTo>
                  <a:lnTo>
                    <a:pt x="4643794" y="2315358"/>
                  </a:lnTo>
                  <a:lnTo>
                    <a:pt x="5144741" y="2329363"/>
                  </a:lnTo>
                  <a:lnTo>
                    <a:pt x="5652214" y="2333871"/>
                  </a:lnTo>
                  <a:lnTo>
                    <a:pt x="6165074" y="2328626"/>
                  </a:lnTo>
                  <a:lnTo>
                    <a:pt x="6682185" y="2313374"/>
                  </a:lnTo>
                  <a:lnTo>
                    <a:pt x="7197383" y="2288141"/>
                  </a:lnTo>
                  <a:lnTo>
                    <a:pt x="7644371" y="2257870"/>
                  </a:lnTo>
                  <a:lnTo>
                    <a:pt x="8080406" y="2220472"/>
                  </a:lnTo>
                  <a:lnTo>
                    <a:pt x="8504907" y="2176184"/>
                  </a:lnTo>
                  <a:lnTo>
                    <a:pt x="8917295" y="2125248"/>
                  </a:lnTo>
                  <a:lnTo>
                    <a:pt x="9267742" y="2075411"/>
                  </a:lnTo>
                  <a:lnTo>
                    <a:pt x="9608082" y="2020828"/>
                  </a:lnTo>
                  <a:lnTo>
                    <a:pt x="9937926" y="1961656"/>
                  </a:lnTo>
                  <a:lnTo>
                    <a:pt x="10212002" y="1907409"/>
                  </a:lnTo>
                  <a:lnTo>
                    <a:pt x="10477836" y="1850010"/>
                  </a:lnTo>
                  <a:lnTo>
                    <a:pt x="10692000" y="1800057"/>
                  </a:lnTo>
                  <a:lnTo>
                    <a:pt x="10692000" y="0"/>
                  </a:lnTo>
                  <a:close/>
                </a:path>
              </a:pathLst>
            </a:custGeom>
            <a:solidFill>
              <a:srgbClr val="AAE1FA"/>
            </a:solidFill>
          </p:spPr>
          <p:txBody>
            <a:bodyPr wrap="square" lIns="0" tIns="0" rIns="0" bIns="0" rtlCol="0"/>
            <a:lstStyle/>
            <a:p>
              <a:pPr defTabSz="1148654"/>
              <a:endParaRPr sz="2261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98886"/>
              <a:ext cx="10692130" cy="751205"/>
            </a:xfrm>
            <a:custGeom>
              <a:avLst/>
              <a:gdLst/>
              <a:ahLst/>
              <a:cxnLst/>
              <a:rect l="l" t="t" r="r" b="b"/>
              <a:pathLst>
                <a:path w="10692130" h="751205">
                  <a:moveTo>
                    <a:pt x="4358462" y="746925"/>
                  </a:moveTo>
                  <a:lnTo>
                    <a:pt x="2795498" y="548538"/>
                  </a:lnTo>
                  <a:lnTo>
                    <a:pt x="2128863" y="451497"/>
                  </a:lnTo>
                  <a:lnTo>
                    <a:pt x="1618488" y="367703"/>
                  </a:lnTo>
                  <a:lnTo>
                    <a:pt x="1225270" y="295592"/>
                  </a:lnTo>
                  <a:lnTo>
                    <a:pt x="950391" y="240233"/>
                  </a:lnTo>
                  <a:lnTo>
                    <a:pt x="735901" y="193560"/>
                  </a:lnTo>
                  <a:lnTo>
                    <a:pt x="527532" y="144703"/>
                  </a:lnTo>
                  <a:lnTo>
                    <a:pt x="375996" y="106616"/>
                  </a:lnTo>
                  <a:lnTo>
                    <a:pt x="229108" y="67246"/>
                  </a:lnTo>
                  <a:lnTo>
                    <a:pt x="133997" y="40284"/>
                  </a:lnTo>
                  <a:lnTo>
                    <a:pt x="41338" y="12750"/>
                  </a:lnTo>
                  <a:lnTo>
                    <a:pt x="0" y="0"/>
                  </a:lnTo>
                  <a:lnTo>
                    <a:pt x="0" y="100812"/>
                  </a:lnTo>
                  <a:lnTo>
                    <a:pt x="73317" y="122516"/>
                  </a:lnTo>
                  <a:lnTo>
                    <a:pt x="209981" y="161163"/>
                  </a:lnTo>
                  <a:lnTo>
                    <a:pt x="400342" y="211772"/>
                  </a:lnTo>
                  <a:lnTo>
                    <a:pt x="598970" y="261162"/>
                  </a:lnTo>
                  <a:lnTo>
                    <a:pt x="857135" y="320916"/>
                  </a:lnTo>
                  <a:lnTo>
                    <a:pt x="1178509" y="389305"/>
                  </a:lnTo>
                  <a:lnTo>
                    <a:pt x="1508861" y="453529"/>
                  </a:lnTo>
                  <a:lnTo>
                    <a:pt x="1900466" y="522414"/>
                  </a:lnTo>
                  <a:lnTo>
                    <a:pt x="2292934" y="583958"/>
                  </a:lnTo>
                  <a:lnTo>
                    <a:pt x="2680144" y="637247"/>
                  </a:lnTo>
                  <a:lnTo>
                    <a:pt x="3003219" y="675665"/>
                  </a:lnTo>
                  <a:lnTo>
                    <a:pt x="3314090" y="706793"/>
                  </a:lnTo>
                  <a:lnTo>
                    <a:pt x="3561042" y="726744"/>
                  </a:lnTo>
                  <a:lnTo>
                    <a:pt x="3749078" y="738543"/>
                  </a:lnTo>
                  <a:lnTo>
                    <a:pt x="3927411" y="746480"/>
                  </a:lnTo>
                  <a:lnTo>
                    <a:pt x="4054106" y="749782"/>
                  </a:lnTo>
                  <a:lnTo>
                    <a:pt x="4174210" y="750735"/>
                  </a:lnTo>
                  <a:lnTo>
                    <a:pt x="4250385" y="750036"/>
                  </a:lnTo>
                  <a:lnTo>
                    <a:pt x="4323283" y="748245"/>
                  </a:lnTo>
                  <a:lnTo>
                    <a:pt x="4358462" y="746925"/>
                  </a:lnTo>
                  <a:close/>
                </a:path>
                <a:path w="10692130" h="751205">
                  <a:moveTo>
                    <a:pt x="8756663" y="560158"/>
                  </a:moveTo>
                  <a:lnTo>
                    <a:pt x="8738692" y="559689"/>
                  </a:lnTo>
                  <a:lnTo>
                    <a:pt x="8735339" y="561327"/>
                  </a:lnTo>
                  <a:lnTo>
                    <a:pt x="8735441" y="562203"/>
                  </a:lnTo>
                  <a:lnTo>
                    <a:pt x="8738883" y="562317"/>
                  </a:lnTo>
                  <a:lnTo>
                    <a:pt x="8745588" y="561695"/>
                  </a:lnTo>
                  <a:lnTo>
                    <a:pt x="8755469" y="560349"/>
                  </a:lnTo>
                  <a:lnTo>
                    <a:pt x="8756663" y="560158"/>
                  </a:lnTo>
                  <a:close/>
                </a:path>
                <a:path w="10692130" h="751205">
                  <a:moveTo>
                    <a:pt x="10691990" y="98679"/>
                  </a:moveTo>
                  <a:lnTo>
                    <a:pt x="10488346" y="154203"/>
                  </a:lnTo>
                  <a:lnTo>
                    <a:pt x="10030511" y="272592"/>
                  </a:lnTo>
                  <a:lnTo>
                    <a:pt x="9485554" y="403987"/>
                  </a:lnTo>
                  <a:lnTo>
                    <a:pt x="8972994" y="518033"/>
                  </a:lnTo>
                  <a:lnTo>
                    <a:pt x="8803322" y="552094"/>
                  </a:lnTo>
                  <a:lnTo>
                    <a:pt x="8756663" y="560158"/>
                  </a:lnTo>
                  <a:lnTo>
                    <a:pt x="8771306" y="560539"/>
                  </a:lnTo>
                  <a:lnTo>
                    <a:pt x="8842019" y="559955"/>
                  </a:lnTo>
                  <a:lnTo>
                    <a:pt x="8919527" y="556475"/>
                  </a:lnTo>
                  <a:lnTo>
                    <a:pt x="8960637" y="553707"/>
                  </a:lnTo>
                  <a:lnTo>
                    <a:pt x="9003246" y="550278"/>
                  </a:lnTo>
                  <a:lnTo>
                    <a:pt x="9047239" y="546214"/>
                  </a:lnTo>
                  <a:lnTo>
                    <a:pt x="9139161" y="536257"/>
                  </a:lnTo>
                  <a:lnTo>
                    <a:pt x="9235796" y="524027"/>
                  </a:lnTo>
                  <a:lnTo>
                    <a:pt x="9336557" y="509701"/>
                  </a:lnTo>
                  <a:lnTo>
                    <a:pt x="9494139" y="484644"/>
                  </a:lnTo>
                  <a:lnTo>
                    <a:pt x="9713138" y="445541"/>
                  </a:lnTo>
                  <a:lnTo>
                    <a:pt x="9937915" y="401231"/>
                  </a:lnTo>
                  <a:lnTo>
                    <a:pt x="10219766" y="340664"/>
                  </a:lnTo>
                  <a:lnTo>
                    <a:pt x="10493921" y="276936"/>
                  </a:lnTo>
                  <a:lnTo>
                    <a:pt x="10691990" y="227939"/>
                  </a:lnTo>
                  <a:lnTo>
                    <a:pt x="10691990" y="98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148654"/>
              <a:endParaRPr sz="2261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2861" y="422841"/>
            <a:ext cx="4770302" cy="982656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marL="15954">
              <a:spcBef>
                <a:spcPts val="126"/>
              </a:spcBef>
            </a:pPr>
            <a:r>
              <a:rPr sz="6281" spc="-13" dirty="0">
                <a:solidFill>
                  <a:srgbClr val="005496"/>
                </a:solidFill>
              </a:rPr>
              <a:t>Kontakt</a:t>
            </a:r>
            <a:r>
              <a:rPr sz="6281" spc="-189" dirty="0">
                <a:solidFill>
                  <a:srgbClr val="005496"/>
                </a:solidFill>
              </a:rPr>
              <a:t> </a:t>
            </a:r>
            <a:r>
              <a:rPr sz="6281" dirty="0">
                <a:solidFill>
                  <a:srgbClr val="005496"/>
                </a:solidFill>
              </a:rPr>
              <a:t>zu</a:t>
            </a:r>
            <a:r>
              <a:rPr sz="6281" spc="-189" dirty="0">
                <a:solidFill>
                  <a:srgbClr val="005496"/>
                </a:solidFill>
              </a:rPr>
              <a:t> </a:t>
            </a:r>
            <a:r>
              <a:rPr sz="6281" spc="-31" dirty="0">
                <a:solidFill>
                  <a:srgbClr val="005496"/>
                </a:solidFill>
              </a:rPr>
              <a:t>uns</a:t>
            </a:r>
            <a:endParaRPr sz="6281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9236" y="2432350"/>
            <a:ext cx="2261187" cy="25686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4220" y="5263103"/>
            <a:ext cx="3646335" cy="166083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974" y="2774986"/>
            <a:ext cx="8163024" cy="4711691"/>
          </a:xfrm>
          <a:prstGeom prst="rect">
            <a:avLst/>
          </a:prstGeom>
        </p:spPr>
        <p:txBody>
          <a:bodyPr vert="horz" wrap="square" lIns="0" tIns="15954" rIns="0" bIns="0" rtlCol="0">
            <a:spAutoFit/>
          </a:bodyPr>
          <a:lstStyle/>
          <a:p>
            <a:pPr defTabSz="1148654"/>
            <a:r>
              <a:rPr lang="de-DE" sz="2800" dirty="0">
                <a:latin typeface="+mn-lt"/>
              </a:rPr>
              <a:t>Die Folien wurden gemacht von: </a:t>
            </a:r>
          </a:p>
          <a:p>
            <a:pPr defTabSz="1148654"/>
            <a:r>
              <a:rPr lang="de-DE" sz="2800" dirty="0">
                <a:latin typeface="+mn-lt"/>
              </a:rPr>
              <a:t>Clara Lehmann, Reinhild </a:t>
            </a:r>
            <a:r>
              <a:rPr lang="de-DE" sz="2800" dirty="0" err="1">
                <a:latin typeface="+mn-lt"/>
              </a:rPr>
              <a:t>Kassing</a:t>
            </a:r>
            <a:r>
              <a:rPr lang="de-DE" sz="2800" dirty="0">
                <a:latin typeface="+mn-lt"/>
              </a:rPr>
              <a:t> und Monika Schröttle</a:t>
            </a:r>
          </a:p>
          <a:p>
            <a:pPr defTabSz="1148654"/>
            <a:endParaRPr lang="de-DE" sz="2800" dirty="0">
              <a:latin typeface="+mn-lt"/>
            </a:endParaRPr>
          </a:p>
          <a:p>
            <a:pPr defTabSz="1148654"/>
            <a:endParaRPr lang="de-DE" sz="2800" dirty="0">
              <a:latin typeface="+mn-lt"/>
            </a:endParaRPr>
          </a:p>
          <a:p>
            <a:pPr defTabSz="1148654"/>
            <a:r>
              <a:rPr lang="de-DE" sz="2800" dirty="0">
                <a:latin typeface="+mn-lt"/>
              </a:rPr>
              <a:t>Das Projekt wurde gefördert durch:</a:t>
            </a:r>
          </a:p>
          <a:p>
            <a:pPr defTabSz="1148654"/>
            <a:endParaRPr lang="de-DE" sz="2800" dirty="0">
              <a:latin typeface="+mn-lt"/>
            </a:endParaRPr>
          </a:p>
          <a:p>
            <a:pPr defTabSz="1148654"/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lang="de-DE" sz="2800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spc="-2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undes-</a:t>
            </a:r>
            <a:r>
              <a:rPr lang="de-DE" sz="2800" b="1" spc="-13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de-DE" sz="2800" spc="-13" dirty="0">
                <a:solidFill>
                  <a:srgbClr val="231F20"/>
                </a:solidFill>
                <a:latin typeface="Calibri"/>
                <a:cs typeface="Calibri"/>
              </a:rPr>
              <a:t>inisterium</a:t>
            </a:r>
            <a:r>
              <a:rPr lang="de-DE" sz="2800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lang="de-DE" sz="2800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amilie,</a:t>
            </a:r>
            <a:r>
              <a:rPr lang="de-DE" sz="28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spc="-1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de-DE" sz="2800" spc="-13" dirty="0">
                <a:solidFill>
                  <a:srgbClr val="231F20"/>
                </a:solidFill>
                <a:latin typeface="Calibri"/>
                <a:cs typeface="Calibri"/>
              </a:rPr>
              <a:t>enioren,</a:t>
            </a:r>
            <a:r>
              <a:rPr lang="de-DE" sz="2800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rauen</a:t>
            </a:r>
            <a:r>
              <a:rPr lang="de-DE" sz="2800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lang="de-DE" sz="2800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spc="-13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lang="de-DE" sz="2800" spc="-13" dirty="0">
                <a:solidFill>
                  <a:srgbClr val="231F20"/>
                </a:solidFill>
                <a:latin typeface="Calibri"/>
                <a:cs typeface="Calibri"/>
              </a:rPr>
              <a:t>ugend </a:t>
            </a:r>
          </a:p>
          <a:p>
            <a:pPr defTabSz="1148654"/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spc="-2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undes-</a:t>
            </a:r>
            <a:r>
              <a:rPr lang="de-DE" sz="2800" b="1" spc="-13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de-DE" sz="2800" spc="-13" dirty="0">
                <a:solidFill>
                  <a:srgbClr val="231F20"/>
                </a:solidFill>
                <a:latin typeface="Calibri"/>
                <a:cs typeface="Calibri"/>
              </a:rPr>
              <a:t>inisterium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rbeit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lang="de-DE" sz="28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800" b="1" spc="-1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de-DE" sz="2800" spc="-13" dirty="0">
                <a:solidFill>
                  <a:srgbClr val="231F20"/>
                </a:solidFill>
                <a:latin typeface="Calibri"/>
                <a:cs typeface="Calibri"/>
              </a:rPr>
              <a:t>oziales</a:t>
            </a:r>
            <a:endParaRPr lang="de-DE" sz="2800" dirty="0">
              <a:latin typeface="Calibri"/>
              <a:cs typeface="Calibri"/>
            </a:endParaRPr>
          </a:p>
          <a:p>
            <a:pPr defTabSz="1148654"/>
            <a:endParaRPr lang="de-DE" sz="2800" dirty="0">
              <a:latin typeface="+mn-lt"/>
            </a:endParaRPr>
          </a:p>
          <a:p>
            <a:pPr defTabSz="1148654"/>
            <a:endParaRPr sz="2513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7903" y="-68001"/>
            <a:ext cx="13431830" cy="2412000"/>
            <a:chOff x="0" y="0"/>
            <a:chExt cx="10692130" cy="23342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130" cy="2334260"/>
            </a:xfrm>
            <a:custGeom>
              <a:avLst/>
              <a:gdLst/>
              <a:ahLst/>
              <a:cxnLst/>
              <a:rect l="l" t="t" r="r" b="b"/>
              <a:pathLst>
                <a:path w="10692130" h="2334260">
                  <a:moveTo>
                    <a:pt x="10692000" y="0"/>
                  </a:moveTo>
                  <a:lnTo>
                    <a:pt x="0" y="0"/>
                  </a:lnTo>
                  <a:lnTo>
                    <a:pt x="0" y="1640406"/>
                  </a:lnTo>
                  <a:lnTo>
                    <a:pt x="163123" y="1686979"/>
                  </a:lnTo>
                  <a:lnTo>
                    <a:pt x="365809" y="1741413"/>
                  </a:lnTo>
                  <a:lnTo>
                    <a:pt x="574255" y="1793754"/>
                  </a:lnTo>
                  <a:lnTo>
                    <a:pt x="831718" y="1853740"/>
                  </a:lnTo>
                  <a:lnTo>
                    <a:pt x="1096856" y="1910574"/>
                  </a:lnTo>
                  <a:lnTo>
                    <a:pt x="1369332" y="1964182"/>
                  </a:lnTo>
                  <a:lnTo>
                    <a:pt x="1696046" y="2022544"/>
                  </a:lnTo>
                  <a:lnTo>
                    <a:pt x="2031754" y="2076291"/>
                  </a:lnTo>
                  <a:lnTo>
                    <a:pt x="2425747" y="2131911"/>
                  </a:lnTo>
                  <a:lnTo>
                    <a:pt x="2829990" y="2181168"/>
                  </a:lnTo>
                  <a:lnTo>
                    <a:pt x="3243682" y="2223882"/>
                  </a:lnTo>
                  <a:lnTo>
                    <a:pt x="3666026" y="2259875"/>
                  </a:lnTo>
                  <a:lnTo>
                    <a:pt x="4150510" y="2292111"/>
                  </a:lnTo>
                  <a:lnTo>
                    <a:pt x="4643794" y="2315358"/>
                  </a:lnTo>
                  <a:lnTo>
                    <a:pt x="5144741" y="2329363"/>
                  </a:lnTo>
                  <a:lnTo>
                    <a:pt x="5652214" y="2333871"/>
                  </a:lnTo>
                  <a:lnTo>
                    <a:pt x="6165074" y="2328626"/>
                  </a:lnTo>
                  <a:lnTo>
                    <a:pt x="6682185" y="2313374"/>
                  </a:lnTo>
                  <a:lnTo>
                    <a:pt x="7197383" y="2288141"/>
                  </a:lnTo>
                  <a:lnTo>
                    <a:pt x="7644371" y="2257870"/>
                  </a:lnTo>
                  <a:lnTo>
                    <a:pt x="8080406" y="2220472"/>
                  </a:lnTo>
                  <a:lnTo>
                    <a:pt x="8504907" y="2176184"/>
                  </a:lnTo>
                  <a:lnTo>
                    <a:pt x="8917295" y="2125248"/>
                  </a:lnTo>
                  <a:lnTo>
                    <a:pt x="9267742" y="2075411"/>
                  </a:lnTo>
                  <a:lnTo>
                    <a:pt x="9608082" y="2020828"/>
                  </a:lnTo>
                  <a:lnTo>
                    <a:pt x="9937926" y="1961656"/>
                  </a:lnTo>
                  <a:lnTo>
                    <a:pt x="10212002" y="1907409"/>
                  </a:lnTo>
                  <a:lnTo>
                    <a:pt x="10477836" y="1850010"/>
                  </a:lnTo>
                  <a:lnTo>
                    <a:pt x="10692000" y="1800057"/>
                  </a:lnTo>
                  <a:lnTo>
                    <a:pt x="10692000" y="0"/>
                  </a:lnTo>
                  <a:close/>
                </a:path>
              </a:pathLst>
            </a:custGeom>
            <a:solidFill>
              <a:srgbClr val="AAE1FA"/>
            </a:solidFill>
          </p:spPr>
          <p:txBody>
            <a:bodyPr wrap="square" lIns="0" tIns="0" rIns="0" bIns="0" rtlCol="0"/>
            <a:lstStyle/>
            <a:p>
              <a:pPr defTabSz="1148654"/>
              <a:endParaRPr sz="2261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98886"/>
              <a:ext cx="10692130" cy="751205"/>
            </a:xfrm>
            <a:custGeom>
              <a:avLst/>
              <a:gdLst/>
              <a:ahLst/>
              <a:cxnLst/>
              <a:rect l="l" t="t" r="r" b="b"/>
              <a:pathLst>
                <a:path w="10692130" h="751205">
                  <a:moveTo>
                    <a:pt x="4358462" y="746925"/>
                  </a:moveTo>
                  <a:lnTo>
                    <a:pt x="2795498" y="548538"/>
                  </a:lnTo>
                  <a:lnTo>
                    <a:pt x="2128863" y="451497"/>
                  </a:lnTo>
                  <a:lnTo>
                    <a:pt x="1618488" y="367703"/>
                  </a:lnTo>
                  <a:lnTo>
                    <a:pt x="1225270" y="295592"/>
                  </a:lnTo>
                  <a:lnTo>
                    <a:pt x="950391" y="240233"/>
                  </a:lnTo>
                  <a:lnTo>
                    <a:pt x="735901" y="193560"/>
                  </a:lnTo>
                  <a:lnTo>
                    <a:pt x="527532" y="144703"/>
                  </a:lnTo>
                  <a:lnTo>
                    <a:pt x="375996" y="106616"/>
                  </a:lnTo>
                  <a:lnTo>
                    <a:pt x="229108" y="67246"/>
                  </a:lnTo>
                  <a:lnTo>
                    <a:pt x="133997" y="40284"/>
                  </a:lnTo>
                  <a:lnTo>
                    <a:pt x="41338" y="12750"/>
                  </a:lnTo>
                  <a:lnTo>
                    <a:pt x="0" y="0"/>
                  </a:lnTo>
                  <a:lnTo>
                    <a:pt x="0" y="100812"/>
                  </a:lnTo>
                  <a:lnTo>
                    <a:pt x="73317" y="122516"/>
                  </a:lnTo>
                  <a:lnTo>
                    <a:pt x="209981" y="161163"/>
                  </a:lnTo>
                  <a:lnTo>
                    <a:pt x="400342" y="211772"/>
                  </a:lnTo>
                  <a:lnTo>
                    <a:pt x="598970" y="261162"/>
                  </a:lnTo>
                  <a:lnTo>
                    <a:pt x="857135" y="320916"/>
                  </a:lnTo>
                  <a:lnTo>
                    <a:pt x="1178509" y="389305"/>
                  </a:lnTo>
                  <a:lnTo>
                    <a:pt x="1508861" y="453529"/>
                  </a:lnTo>
                  <a:lnTo>
                    <a:pt x="1900466" y="522414"/>
                  </a:lnTo>
                  <a:lnTo>
                    <a:pt x="2292934" y="583958"/>
                  </a:lnTo>
                  <a:lnTo>
                    <a:pt x="2680144" y="637247"/>
                  </a:lnTo>
                  <a:lnTo>
                    <a:pt x="3003219" y="675665"/>
                  </a:lnTo>
                  <a:lnTo>
                    <a:pt x="3314090" y="706793"/>
                  </a:lnTo>
                  <a:lnTo>
                    <a:pt x="3561042" y="726744"/>
                  </a:lnTo>
                  <a:lnTo>
                    <a:pt x="3749078" y="738543"/>
                  </a:lnTo>
                  <a:lnTo>
                    <a:pt x="3927411" y="746480"/>
                  </a:lnTo>
                  <a:lnTo>
                    <a:pt x="4054106" y="749782"/>
                  </a:lnTo>
                  <a:lnTo>
                    <a:pt x="4174210" y="750735"/>
                  </a:lnTo>
                  <a:lnTo>
                    <a:pt x="4250385" y="750036"/>
                  </a:lnTo>
                  <a:lnTo>
                    <a:pt x="4323283" y="748245"/>
                  </a:lnTo>
                  <a:lnTo>
                    <a:pt x="4358462" y="746925"/>
                  </a:lnTo>
                  <a:close/>
                </a:path>
                <a:path w="10692130" h="751205">
                  <a:moveTo>
                    <a:pt x="8756663" y="560158"/>
                  </a:moveTo>
                  <a:lnTo>
                    <a:pt x="8738692" y="559689"/>
                  </a:lnTo>
                  <a:lnTo>
                    <a:pt x="8735339" y="561327"/>
                  </a:lnTo>
                  <a:lnTo>
                    <a:pt x="8735441" y="562203"/>
                  </a:lnTo>
                  <a:lnTo>
                    <a:pt x="8738883" y="562317"/>
                  </a:lnTo>
                  <a:lnTo>
                    <a:pt x="8745588" y="561695"/>
                  </a:lnTo>
                  <a:lnTo>
                    <a:pt x="8755469" y="560349"/>
                  </a:lnTo>
                  <a:lnTo>
                    <a:pt x="8756663" y="560158"/>
                  </a:lnTo>
                  <a:close/>
                </a:path>
                <a:path w="10692130" h="751205">
                  <a:moveTo>
                    <a:pt x="10691990" y="98679"/>
                  </a:moveTo>
                  <a:lnTo>
                    <a:pt x="10488346" y="154203"/>
                  </a:lnTo>
                  <a:lnTo>
                    <a:pt x="10030511" y="272592"/>
                  </a:lnTo>
                  <a:lnTo>
                    <a:pt x="9485554" y="403987"/>
                  </a:lnTo>
                  <a:lnTo>
                    <a:pt x="8972994" y="518033"/>
                  </a:lnTo>
                  <a:lnTo>
                    <a:pt x="8803322" y="552094"/>
                  </a:lnTo>
                  <a:lnTo>
                    <a:pt x="8756663" y="560158"/>
                  </a:lnTo>
                  <a:lnTo>
                    <a:pt x="8771306" y="560539"/>
                  </a:lnTo>
                  <a:lnTo>
                    <a:pt x="8842019" y="559955"/>
                  </a:lnTo>
                  <a:lnTo>
                    <a:pt x="8919527" y="556475"/>
                  </a:lnTo>
                  <a:lnTo>
                    <a:pt x="8960637" y="553707"/>
                  </a:lnTo>
                  <a:lnTo>
                    <a:pt x="9003246" y="550278"/>
                  </a:lnTo>
                  <a:lnTo>
                    <a:pt x="9047239" y="546214"/>
                  </a:lnTo>
                  <a:lnTo>
                    <a:pt x="9139161" y="536257"/>
                  </a:lnTo>
                  <a:lnTo>
                    <a:pt x="9235796" y="524027"/>
                  </a:lnTo>
                  <a:lnTo>
                    <a:pt x="9336557" y="509701"/>
                  </a:lnTo>
                  <a:lnTo>
                    <a:pt x="9494139" y="484644"/>
                  </a:lnTo>
                  <a:lnTo>
                    <a:pt x="9713138" y="445541"/>
                  </a:lnTo>
                  <a:lnTo>
                    <a:pt x="9937915" y="401231"/>
                  </a:lnTo>
                  <a:lnTo>
                    <a:pt x="10219766" y="340664"/>
                  </a:lnTo>
                  <a:lnTo>
                    <a:pt x="10493921" y="276936"/>
                  </a:lnTo>
                  <a:lnTo>
                    <a:pt x="10691990" y="227939"/>
                  </a:lnTo>
                  <a:lnTo>
                    <a:pt x="10691990" y="98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148654"/>
              <a:endParaRPr sz="2261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FC991300-7133-4A17-8D91-09C3283F2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82" y="4825944"/>
            <a:ext cx="2628919" cy="13208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BB4FDD-4B2D-4C9C-8821-B8B2EE61F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98" y="5971406"/>
            <a:ext cx="2315420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973764"/>
            <a:ext cx="13433429" cy="7323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2093" y="794894"/>
            <a:ext cx="7110451" cy="9839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6289" dirty="0">
                <a:solidFill>
                  <a:srgbClr val="005496"/>
                </a:solidFill>
              </a:rPr>
              <a:t>Das</a:t>
            </a:r>
            <a:r>
              <a:rPr sz="6289" spc="-63" dirty="0">
                <a:solidFill>
                  <a:srgbClr val="005496"/>
                </a:solidFill>
              </a:rPr>
              <a:t> </a:t>
            </a:r>
            <a:r>
              <a:rPr sz="6289" dirty="0">
                <a:solidFill>
                  <a:srgbClr val="005496"/>
                </a:solidFill>
              </a:rPr>
              <a:t>haben</a:t>
            </a:r>
            <a:r>
              <a:rPr sz="6289" spc="-63" dirty="0">
                <a:solidFill>
                  <a:srgbClr val="005496"/>
                </a:solidFill>
              </a:rPr>
              <a:t> </a:t>
            </a:r>
            <a:r>
              <a:rPr sz="6289" dirty="0">
                <a:solidFill>
                  <a:srgbClr val="005496"/>
                </a:solidFill>
              </a:rPr>
              <a:t>wir</a:t>
            </a:r>
            <a:r>
              <a:rPr sz="6289" spc="-57" dirty="0">
                <a:solidFill>
                  <a:srgbClr val="005496"/>
                </a:solidFill>
              </a:rPr>
              <a:t> </a:t>
            </a:r>
            <a:r>
              <a:rPr sz="6289" spc="-13" dirty="0">
                <a:solidFill>
                  <a:srgbClr val="005496"/>
                </a:solidFill>
              </a:rPr>
              <a:t>gefragt</a:t>
            </a:r>
            <a:endParaRPr sz="6289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973">
              <a:spcBef>
                <a:spcPts val="170"/>
              </a:spcBef>
            </a:pPr>
            <a:r>
              <a:rPr dirty="0"/>
              <a:t>Gewalt</a:t>
            </a:r>
            <a:r>
              <a:rPr spc="-25" dirty="0"/>
              <a:t> </a:t>
            </a:r>
            <a:r>
              <a:rPr dirty="0"/>
              <a:t>und</a:t>
            </a:r>
            <a:r>
              <a:rPr spc="-25" dirty="0"/>
              <a:t> </a:t>
            </a:r>
            <a:r>
              <a:rPr spc="-31" dirty="0"/>
              <a:t>Gewalt-</a:t>
            </a:r>
            <a:r>
              <a:rPr dirty="0"/>
              <a:t>Schutz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3" dirty="0"/>
              <a:t>Wohnheimen</a:t>
            </a:r>
            <a:r>
              <a:rPr spc="-19" dirty="0"/>
              <a:t> </a:t>
            </a:r>
            <a:r>
              <a:rPr dirty="0"/>
              <a:t>und</a:t>
            </a:r>
            <a:r>
              <a:rPr spc="-25" dirty="0"/>
              <a:t> </a:t>
            </a:r>
            <a:r>
              <a:rPr spc="-13" dirty="0"/>
              <a:t>Werkstätten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703" y="5695030"/>
            <a:ext cx="1569573" cy="10741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162" y="4374729"/>
            <a:ext cx="826478" cy="1136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5211" y="2989328"/>
            <a:ext cx="1273549" cy="11077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354243" y="1946877"/>
            <a:ext cx="98235" cy="2396"/>
          </a:xfrm>
          <a:custGeom>
            <a:avLst/>
            <a:gdLst/>
            <a:ahLst/>
            <a:cxnLst/>
            <a:rect l="l" t="t" r="r" b="b"/>
            <a:pathLst>
              <a:path w="78104" h="1905">
                <a:moveTo>
                  <a:pt x="20405" y="6"/>
                </a:moveTo>
                <a:lnTo>
                  <a:pt x="0" y="0"/>
                </a:lnTo>
                <a:lnTo>
                  <a:pt x="37776" y="929"/>
                </a:lnTo>
                <a:lnTo>
                  <a:pt x="77831" y="1540"/>
                </a:lnTo>
                <a:lnTo>
                  <a:pt x="59342" y="753"/>
                </a:lnTo>
                <a:lnTo>
                  <a:pt x="40193" y="249"/>
                </a:lnTo>
                <a:lnTo>
                  <a:pt x="20405" y="6"/>
                </a:lnTo>
                <a:close/>
              </a:path>
            </a:pathLst>
          </a:custGeom>
          <a:solidFill>
            <a:srgbClr val="FDB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4771" y="199677"/>
            <a:ext cx="11097178" cy="79031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dirty="0"/>
              <a:t>Wir</a:t>
            </a:r>
            <a:r>
              <a:rPr spc="-19" dirty="0"/>
              <a:t> </a:t>
            </a:r>
            <a:r>
              <a:rPr dirty="0"/>
              <a:t>haben</a:t>
            </a:r>
            <a:r>
              <a:rPr spc="-6" dirty="0"/>
              <a:t> </a:t>
            </a:r>
            <a:r>
              <a:rPr dirty="0"/>
              <a:t>sehr</a:t>
            </a:r>
            <a:r>
              <a:rPr spc="-6" dirty="0"/>
              <a:t> </a:t>
            </a:r>
            <a:r>
              <a:rPr dirty="0"/>
              <a:t>viele</a:t>
            </a:r>
            <a:r>
              <a:rPr spc="-6" dirty="0"/>
              <a:t> </a:t>
            </a:r>
            <a:r>
              <a:rPr dirty="0"/>
              <a:t>Menschen</a:t>
            </a:r>
            <a:r>
              <a:rPr spc="-6" dirty="0"/>
              <a:t> </a:t>
            </a:r>
            <a:r>
              <a:rPr spc="-25" dirty="0"/>
              <a:t>gefragt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103231" y="2148365"/>
            <a:ext cx="9671852" cy="409096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R="6389" algn="l">
              <a:spcBef>
                <a:spcPts val="126"/>
              </a:spcBef>
            </a:pPr>
            <a:r>
              <a:rPr sz="3600" dirty="0" err="1"/>
              <a:t>Über</a:t>
            </a:r>
            <a:r>
              <a:rPr sz="3600" spc="-63" dirty="0"/>
              <a:t> </a:t>
            </a:r>
            <a:r>
              <a:rPr sz="3600" dirty="0"/>
              <a:t>1000</a:t>
            </a:r>
            <a:r>
              <a:rPr sz="3600" spc="-63" dirty="0"/>
              <a:t> </a:t>
            </a:r>
            <a:r>
              <a:rPr sz="3600" dirty="0"/>
              <a:t>Menschen</a:t>
            </a:r>
            <a:r>
              <a:rPr sz="3600" spc="-63" dirty="0"/>
              <a:t> </a:t>
            </a:r>
            <a:r>
              <a:rPr sz="3600" dirty="0" err="1"/>
              <a:t>mit</a:t>
            </a:r>
            <a:r>
              <a:rPr sz="3600" spc="-63" dirty="0"/>
              <a:t> </a:t>
            </a:r>
            <a:r>
              <a:rPr sz="3600" spc="-13" dirty="0" err="1"/>
              <a:t>Behinderung</a:t>
            </a:r>
            <a:r>
              <a:rPr lang="de-DE" sz="3600" spc="-13" dirty="0"/>
              <a:t>en</a:t>
            </a:r>
            <a:endParaRPr sz="3600" spc="-13" dirty="0"/>
          </a:p>
          <a:p>
            <a:pPr marL="1016663" marR="39932" indent="943188">
              <a:lnSpc>
                <a:spcPct val="212800"/>
              </a:lnSpc>
              <a:spcBef>
                <a:spcPts val="428"/>
              </a:spcBef>
            </a:pPr>
            <a:r>
              <a:rPr lang="de-DE" sz="3600" dirty="0"/>
              <a:t>         </a:t>
            </a:r>
            <a:r>
              <a:rPr sz="3600" dirty="0"/>
              <a:t>Menschen</a:t>
            </a:r>
            <a:r>
              <a:rPr sz="3600" spc="-82" dirty="0"/>
              <a:t> </a:t>
            </a:r>
            <a:r>
              <a:rPr sz="3600" dirty="0"/>
              <a:t>in</a:t>
            </a:r>
            <a:r>
              <a:rPr sz="3600" spc="-82" dirty="0"/>
              <a:t> </a:t>
            </a:r>
            <a:r>
              <a:rPr sz="3600" spc="-13" dirty="0" err="1"/>
              <a:t>Wohnheimen</a:t>
            </a:r>
            <a:r>
              <a:rPr sz="3600" spc="-13" dirty="0"/>
              <a:t> </a:t>
            </a:r>
            <a:endParaRPr lang="de-DE" sz="3600" spc="-13" dirty="0"/>
          </a:p>
          <a:p>
            <a:pPr marL="1016663" marR="39932" indent="943188">
              <a:lnSpc>
                <a:spcPct val="212800"/>
              </a:lnSpc>
              <a:spcBef>
                <a:spcPts val="428"/>
              </a:spcBef>
            </a:pPr>
            <a:r>
              <a:rPr sz="3600" dirty="0"/>
              <a:t>Menschen</a:t>
            </a:r>
            <a:r>
              <a:rPr sz="3600" spc="-101" dirty="0"/>
              <a:t> </a:t>
            </a:r>
            <a:r>
              <a:rPr sz="3600" dirty="0" err="1"/>
              <a:t>im</a:t>
            </a:r>
            <a:r>
              <a:rPr sz="3600" spc="-94" dirty="0"/>
              <a:t> </a:t>
            </a:r>
            <a:r>
              <a:rPr lang="de-DE" sz="3600" spc="-94" dirty="0"/>
              <a:t>B</a:t>
            </a:r>
            <a:r>
              <a:rPr sz="3600" dirty="0" err="1"/>
              <a:t>etreuten</a:t>
            </a:r>
            <a:r>
              <a:rPr sz="3600" spc="-94" dirty="0"/>
              <a:t> </a:t>
            </a:r>
            <a:r>
              <a:rPr sz="3600" spc="-13" dirty="0" err="1"/>
              <a:t>Wohnen</a:t>
            </a:r>
            <a:endParaRPr lang="de-DE" sz="3600" spc="-13" dirty="0"/>
          </a:p>
          <a:p>
            <a:pPr marL="1016663" marR="39932" indent="943188">
              <a:lnSpc>
                <a:spcPct val="212800"/>
              </a:lnSpc>
              <a:spcBef>
                <a:spcPts val="428"/>
              </a:spcBef>
            </a:pPr>
            <a:r>
              <a:rPr lang="de-DE" sz="3600" spc="-13" dirty="0"/>
              <a:t>           </a:t>
            </a:r>
            <a:r>
              <a:rPr sz="3600" dirty="0"/>
              <a:t>Menschen</a:t>
            </a:r>
            <a:r>
              <a:rPr sz="3600" spc="-82" dirty="0"/>
              <a:t> </a:t>
            </a:r>
            <a:r>
              <a:rPr sz="3600" dirty="0"/>
              <a:t>in</a:t>
            </a:r>
            <a:r>
              <a:rPr sz="3600" spc="-82" dirty="0"/>
              <a:t> </a:t>
            </a:r>
            <a:r>
              <a:rPr sz="3600" spc="-13" dirty="0"/>
              <a:t>Werkstätten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34163" y="1879931"/>
            <a:ext cx="2596032" cy="30795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72273" y="0"/>
            <a:ext cx="1133604" cy="1287687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22A8108E-0C87-4F34-8ADA-DBD308C3376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/>
          <a:p>
            <a:pPr marL="15973">
              <a:spcBef>
                <a:spcPts val="170"/>
              </a:spcBef>
            </a:pPr>
            <a:r>
              <a:rPr dirty="0"/>
              <a:t>Gewalt</a:t>
            </a:r>
            <a:r>
              <a:rPr spc="-25" dirty="0"/>
              <a:t> </a:t>
            </a:r>
            <a:r>
              <a:rPr dirty="0"/>
              <a:t>und</a:t>
            </a:r>
            <a:r>
              <a:rPr spc="-25" dirty="0"/>
              <a:t> </a:t>
            </a:r>
            <a:r>
              <a:rPr spc="-31" dirty="0"/>
              <a:t>Gewalt-</a:t>
            </a:r>
            <a:r>
              <a:rPr dirty="0"/>
              <a:t>Schutz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13" dirty="0"/>
              <a:t>Wohnheimen</a:t>
            </a:r>
            <a:r>
              <a:rPr spc="-19" dirty="0"/>
              <a:t> </a:t>
            </a:r>
            <a:r>
              <a:rPr dirty="0"/>
              <a:t>und</a:t>
            </a:r>
            <a:r>
              <a:rPr spc="-25" dirty="0"/>
              <a:t> </a:t>
            </a:r>
            <a:r>
              <a:rPr spc="-13" dirty="0"/>
              <a:t>Werkstätten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231" y="2142055"/>
            <a:ext cx="3946168" cy="480552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sie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8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erlebt?</a:t>
            </a:r>
            <a:endParaRPr sz="3018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8512" y="2029983"/>
            <a:ext cx="7391400" cy="944973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018" dirty="0">
                <a:solidFill>
                  <a:srgbClr val="231F20"/>
                </a:solidFill>
                <a:latin typeface="Calibri"/>
                <a:cs typeface="Calibri"/>
              </a:rPr>
              <a:t>Wie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8" dirty="0">
                <a:solidFill>
                  <a:srgbClr val="231F20"/>
                </a:solidFill>
                <a:latin typeface="Calibri"/>
                <a:cs typeface="Calibri"/>
              </a:rPr>
              <a:t>können</a:t>
            </a:r>
            <a:r>
              <a:rPr sz="3018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8" spc="-69" dirty="0">
                <a:solidFill>
                  <a:srgbClr val="231F20"/>
                </a:solidFill>
                <a:latin typeface="Calibri"/>
                <a:cs typeface="Calibri"/>
              </a:rPr>
              <a:t>Menschen mit Behinderungen besser </a:t>
            </a:r>
            <a:r>
              <a:rPr sz="3018" dirty="0" err="1">
                <a:solidFill>
                  <a:srgbClr val="231F20"/>
                </a:solidFill>
                <a:latin typeface="Calibri"/>
                <a:cs typeface="Calibri"/>
              </a:rPr>
              <a:t>vor</a:t>
            </a:r>
            <a:r>
              <a:rPr sz="3018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018" dirty="0" err="1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018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018" spc="-63" dirty="0">
                <a:solidFill>
                  <a:srgbClr val="231F20"/>
                </a:solidFill>
                <a:latin typeface="Calibri"/>
                <a:cs typeface="Calibri"/>
              </a:rPr>
              <a:t>ge</a:t>
            </a:r>
            <a:r>
              <a:rPr lang="de-DE" sz="3018" spc="-13" dirty="0">
                <a:solidFill>
                  <a:srgbClr val="231F20"/>
                </a:solidFill>
                <a:latin typeface="Calibri"/>
                <a:cs typeface="Calibri"/>
              </a:rPr>
              <a:t>schützt werden</a:t>
            </a:r>
            <a:r>
              <a:rPr sz="3018" spc="-13" dirty="0">
                <a:solidFill>
                  <a:srgbClr val="231F20"/>
                </a:solidFill>
                <a:latin typeface="Calibri"/>
                <a:cs typeface="Calibri"/>
              </a:rPr>
              <a:t>?</a:t>
            </a:r>
            <a:endParaRPr sz="3018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8912" y="233939"/>
            <a:ext cx="1282840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832177">
              <a:spcBef>
                <a:spcPts val="126"/>
              </a:spcBef>
            </a:pPr>
            <a:r>
              <a:rPr dirty="0"/>
              <a:t>Wir</a:t>
            </a:r>
            <a:r>
              <a:rPr spc="-6" dirty="0"/>
              <a:t> </a:t>
            </a:r>
            <a:r>
              <a:rPr dirty="0"/>
              <a:t>haben</a:t>
            </a:r>
            <a:r>
              <a:rPr spc="-6" dirty="0"/>
              <a:t> </a:t>
            </a:r>
            <a:r>
              <a:rPr dirty="0"/>
              <a:t>die</a:t>
            </a:r>
            <a:r>
              <a:rPr spc="-6" dirty="0"/>
              <a:t> </a:t>
            </a:r>
            <a:r>
              <a:rPr dirty="0"/>
              <a:t>Menschen</a:t>
            </a:r>
            <a:r>
              <a:rPr spc="-6" dirty="0"/>
              <a:t> </a:t>
            </a:r>
            <a:r>
              <a:rPr spc="-31" dirty="0"/>
              <a:t>gefragt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6813" y="3176702"/>
            <a:ext cx="2477005" cy="31376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1732" y="0"/>
            <a:ext cx="1133604" cy="128768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2349" y="3399564"/>
            <a:ext cx="2607136" cy="2883058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9E05C9FB-AAD9-0631-530E-9F80719FCB9B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987" y="324159"/>
            <a:ext cx="10651758" cy="790315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>
              <a:spcBef>
                <a:spcPts val="126"/>
              </a:spcBef>
            </a:pPr>
            <a:r>
              <a:rPr dirty="0"/>
              <a:t>Wir</a:t>
            </a:r>
            <a:r>
              <a:rPr spc="-82" dirty="0"/>
              <a:t> </a:t>
            </a:r>
            <a:r>
              <a:rPr dirty="0" err="1"/>
              <a:t>haben</a:t>
            </a:r>
            <a:r>
              <a:rPr spc="-82" dirty="0"/>
              <a:t> </a:t>
            </a:r>
            <a:r>
              <a:rPr lang="de-DE" spc="-82" dirty="0"/>
              <a:t>2</a:t>
            </a:r>
            <a:r>
              <a:rPr spc="-75" dirty="0"/>
              <a:t> </a:t>
            </a:r>
            <a:r>
              <a:rPr dirty="0"/>
              <a:t>große</a:t>
            </a:r>
            <a:r>
              <a:rPr spc="-82" dirty="0"/>
              <a:t> </a:t>
            </a:r>
            <a:r>
              <a:rPr u="sng" dirty="0">
                <a:uFill>
                  <a:solidFill>
                    <a:srgbClr val="231F20"/>
                  </a:solidFill>
                </a:uFill>
              </a:rPr>
              <a:t>Studien</a:t>
            </a:r>
            <a:r>
              <a:rPr spc="-75" dirty="0"/>
              <a:t> </a:t>
            </a:r>
            <a:r>
              <a:rPr spc="-13" dirty="0"/>
              <a:t>gemacht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5528" y="1994584"/>
            <a:ext cx="11402438" cy="4373219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Wir</a:t>
            </a:r>
            <a:r>
              <a:rPr sz="3522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wollten</a:t>
            </a:r>
            <a:r>
              <a:rPr sz="3522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spc="-13" dirty="0">
                <a:solidFill>
                  <a:srgbClr val="231F20"/>
                </a:solidFill>
                <a:latin typeface="Calibri"/>
                <a:cs typeface="Calibri"/>
              </a:rPr>
              <a:t>wissen:</a:t>
            </a:r>
            <a:endParaRPr sz="3522" dirty="0">
              <a:latin typeface="Calibri"/>
              <a:cs typeface="Calibri"/>
            </a:endParaRPr>
          </a:p>
          <a:p>
            <a:pPr marL="15973" marR="3773552">
              <a:lnSpc>
                <a:spcPct val="101699"/>
              </a:lnSpc>
            </a:pP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Wie</a:t>
            </a:r>
            <a:r>
              <a:rPr sz="3522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3522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3522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3522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3522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spc="-13" dirty="0">
                <a:solidFill>
                  <a:srgbClr val="231F20"/>
                </a:solidFill>
                <a:latin typeface="Calibri"/>
                <a:cs typeface="Calibri"/>
              </a:rPr>
              <a:t>erlebt.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3522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was</a:t>
            </a:r>
            <a:r>
              <a:rPr sz="3522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522" dirty="0">
                <a:solidFill>
                  <a:srgbClr val="231F20"/>
                </a:solidFill>
                <a:latin typeface="Calibri"/>
                <a:cs typeface="Calibri"/>
              </a:rPr>
              <a:t>kann</a:t>
            </a:r>
            <a:r>
              <a:rPr sz="3522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522" dirty="0">
                <a:solidFill>
                  <a:srgbClr val="231F20"/>
                </a:solidFill>
                <a:latin typeface="Calibri"/>
                <a:cs typeface="Calibri"/>
              </a:rPr>
              <a:t>man</a:t>
            </a:r>
            <a:r>
              <a:rPr lang="de-DE" sz="3522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 err="1">
                <a:solidFill>
                  <a:srgbClr val="231F20"/>
                </a:solidFill>
                <a:latin typeface="Calibri"/>
                <a:cs typeface="Calibri"/>
              </a:rPr>
              <a:t>besser</a:t>
            </a:r>
            <a:r>
              <a:rPr sz="3522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522" spc="-13" dirty="0">
                <a:solidFill>
                  <a:srgbClr val="231F20"/>
                </a:solidFill>
                <a:latin typeface="Calibri"/>
                <a:cs typeface="Calibri"/>
              </a:rPr>
              <a:t>machen</a:t>
            </a:r>
            <a:r>
              <a:rPr sz="3522" spc="-13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3522" dirty="0">
              <a:latin typeface="Calibri"/>
              <a:cs typeface="Calibri"/>
            </a:endParaRPr>
          </a:p>
          <a:p>
            <a:pPr>
              <a:spcBef>
                <a:spcPts val="4150"/>
              </a:spcBef>
            </a:pPr>
            <a:endParaRPr sz="3522" dirty="0">
              <a:latin typeface="Calibri"/>
              <a:cs typeface="Calibri"/>
            </a:endParaRPr>
          </a:p>
          <a:p>
            <a:pPr marL="33543">
              <a:spcBef>
                <a:spcPts val="6"/>
              </a:spcBef>
            </a:pP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3522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 err="1">
                <a:solidFill>
                  <a:srgbClr val="231F20"/>
                </a:solidFill>
                <a:latin typeface="Calibri"/>
                <a:cs typeface="Calibri"/>
              </a:rPr>
              <a:t>wusste</a:t>
            </a:r>
            <a:r>
              <a:rPr lang="de-DE" sz="3522" dirty="0">
                <a:solidFill>
                  <a:srgbClr val="231F20"/>
                </a:solidFill>
                <a:latin typeface="Calibri"/>
                <a:cs typeface="Calibri"/>
              </a:rPr>
              <a:t>n wir</a:t>
            </a:r>
            <a:r>
              <a:rPr sz="3522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vorher</a:t>
            </a:r>
            <a:r>
              <a:rPr sz="3522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nicht</a:t>
            </a:r>
            <a:r>
              <a:rPr sz="3522" spc="-8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spc="-13" dirty="0">
                <a:solidFill>
                  <a:srgbClr val="231F20"/>
                </a:solidFill>
                <a:latin typeface="Calibri"/>
                <a:cs typeface="Calibri"/>
              </a:rPr>
              <a:t>genau.</a:t>
            </a:r>
            <a:endParaRPr sz="3522" dirty="0">
              <a:latin typeface="Calibri"/>
              <a:cs typeface="Calibri"/>
            </a:endParaRPr>
          </a:p>
          <a:p>
            <a:pPr marL="33543" marR="6389">
              <a:lnSpc>
                <a:spcPct val="101699"/>
              </a:lnSpc>
            </a:pP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Also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 err="1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3522" spc="-13" dirty="0">
                <a:solidFill>
                  <a:srgbClr val="231F20"/>
                </a:solidFill>
                <a:latin typeface="Calibri"/>
                <a:cs typeface="Calibri"/>
              </a:rPr>
              <a:t>Wissenschaftler und Wissenschaftlerinnen </a:t>
            </a:r>
          </a:p>
          <a:p>
            <a:pPr marL="33543" marR="6389">
              <a:lnSpc>
                <a:spcPct val="101699"/>
              </a:lnSpc>
            </a:pPr>
            <a:r>
              <a:rPr sz="3522" dirty="0" err="1">
                <a:solidFill>
                  <a:srgbClr val="231F20"/>
                </a:solidFill>
                <a:latin typeface="Calibri"/>
                <a:cs typeface="Calibri"/>
              </a:rPr>
              <a:t>sehr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3522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spc="-13" dirty="0">
                <a:solidFill>
                  <a:srgbClr val="231F20"/>
                </a:solidFill>
                <a:latin typeface="Calibri"/>
                <a:cs typeface="Calibri"/>
              </a:rPr>
              <a:t>gefragt.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nennt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dirty="0">
                <a:solidFill>
                  <a:srgbClr val="231F20"/>
                </a:solidFill>
                <a:latin typeface="Calibri"/>
                <a:cs typeface="Calibri"/>
              </a:rPr>
              <a:t>man</a:t>
            </a:r>
            <a:r>
              <a:rPr sz="3522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522" u="sng" spc="-13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Studie.</a:t>
            </a:r>
            <a:endParaRPr sz="3522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681" y="2349151"/>
            <a:ext cx="2469688" cy="139120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2E0957D-4B39-4463-B00C-7B6E93B7C587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88DA9A21-6F20-3CBA-651B-352F608E32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1732" y="0"/>
            <a:ext cx="1133604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133504" y="2134109"/>
            <a:ext cx="8603142" cy="4198877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22362">
              <a:spcBef>
                <a:spcPts val="126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Wir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sind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de-DE" sz="2515" spc="-13" dirty="0">
                <a:solidFill>
                  <a:srgbClr val="231F20"/>
                </a:solidFill>
                <a:latin typeface="Calibri"/>
                <a:cs typeface="Calibri"/>
              </a:rPr>
              <a:t>Wissenschaftler </a:t>
            </a:r>
            <a:r>
              <a:rPr lang="de-DE" sz="2515" spc="-13">
                <a:solidFill>
                  <a:srgbClr val="231F20"/>
                </a:solidFill>
                <a:latin typeface="Calibri"/>
                <a:cs typeface="Calibri"/>
              </a:rPr>
              <a:t>und Wissenschaftlerinnen</a:t>
            </a:r>
            <a:endParaRPr sz="2515" dirty="0">
              <a:latin typeface="Calibri"/>
              <a:cs typeface="Calibri"/>
            </a:endParaRPr>
          </a:p>
          <a:p>
            <a:pPr marL="22362" marR="2618724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Behinderungen</a:t>
            </a:r>
            <a:r>
              <a:rPr sz="2515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ohne</a:t>
            </a:r>
            <a:r>
              <a:rPr sz="2515" spc="-1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Behinderungen.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Wir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arbeiten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zusammen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einem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Institut.</a:t>
            </a:r>
            <a:endParaRPr sz="2515" dirty="0">
              <a:latin typeface="Calibri"/>
              <a:cs typeface="Calibri"/>
            </a:endParaRPr>
          </a:p>
          <a:p>
            <a:pPr marL="22362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heißt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IfeS.</a:t>
            </a:r>
            <a:endParaRPr sz="2515" dirty="0">
              <a:latin typeface="Calibri"/>
              <a:cs typeface="Calibri"/>
            </a:endParaRPr>
          </a:p>
          <a:p>
            <a:pPr marL="22362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Uns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viele</a:t>
            </a:r>
            <a:r>
              <a:rPr sz="2515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geholfen.</a:t>
            </a:r>
            <a:endParaRPr sz="2515" dirty="0">
              <a:latin typeface="Calibri"/>
              <a:cs typeface="Calibri"/>
            </a:endParaRPr>
          </a:p>
          <a:p>
            <a:pPr>
              <a:spcBef>
                <a:spcPts val="2025"/>
              </a:spcBef>
            </a:pPr>
            <a:endParaRPr sz="2515" dirty="0">
              <a:latin typeface="Calibri"/>
              <a:cs typeface="Calibri"/>
            </a:endParaRPr>
          </a:p>
          <a:p>
            <a:pPr marL="15973"/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Zwei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u="sng" spc="-13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Calibri"/>
                <a:cs typeface="Calibri"/>
              </a:rPr>
              <a:t>Ministerien</a:t>
            </a:r>
            <a:r>
              <a:rPr sz="2515" spc="-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haben</a:t>
            </a:r>
            <a:r>
              <a:rPr sz="2515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gesagt:</a:t>
            </a:r>
            <a:endParaRPr sz="2515" dirty="0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Ihr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sollt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Studien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machen.</a:t>
            </a:r>
            <a:endParaRPr sz="2515" dirty="0">
              <a:latin typeface="Calibri"/>
              <a:cs typeface="Calibri"/>
            </a:endParaRPr>
          </a:p>
          <a:p>
            <a:pPr marL="15973" marR="6389">
              <a:lnSpc>
                <a:spcPct val="101699"/>
              </a:lnSpc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2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undes-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inisterium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amilie,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enioren,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rauen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ugend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2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undes-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inisterium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für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rbeit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oziales</a:t>
            </a:r>
            <a:endParaRPr sz="2515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932" y="285422"/>
            <a:ext cx="12828405" cy="79032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940792">
              <a:spcBef>
                <a:spcPts val="126"/>
              </a:spcBef>
            </a:pPr>
            <a:r>
              <a:rPr dirty="0"/>
              <a:t>Das</a:t>
            </a:r>
            <a:r>
              <a:rPr spc="-6" dirty="0"/>
              <a:t> </a:t>
            </a:r>
            <a:r>
              <a:rPr dirty="0"/>
              <a:t>sind</a:t>
            </a:r>
            <a:r>
              <a:rPr spc="-6" dirty="0"/>
              <a:t> </a:t>
            </a:r>
            <a:r>
              <a:rPr spc="-31" dirty="0"/>
              <a:t>wir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7476" y="1923355"/>
            <a:ext cx="2172733" cy="245986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151342" y="75174"/>
            <a:ext cx="1565369" cy="1134094"/>
            <a:chOff x="5172128" y="477699"/>
            <a:chExt cx="1244600" cy="9017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128" y="477699"/>
              <a:ext cx="234439" cy="2344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90418" y="743608"/>
              <a:ext cx="1215390" cy="624840"/>
            </a:xfrm>
            <a:custGeom>
              <a:avLst/>
              <a:gdLst/>
              <a:ahLst/>
              <a:cxnLst/>
              <a:rect l="l" t="t" r="r" b="b"/>
              <a:pathLst>
                <a:path w="1215389" h="624840">
                  <a:moveTo>
                    <a:pt x="0" y="427328"/>
                  </a:moveTo>
                  <a:lnTo>
                    <a:pt x="0" y="669"/>
                  </a:lnTo>
                  <a:lnTo>
                    <a:pt x="197447" y="669"/>
                  </a:lnTo>
                  <a:lnTo>
                    <a:pt x="197447" y="416257"/>
                  </a:lnTo>
                  <a:lnTo>
                    <a:pt x="254673" y="416257"/>
                  </a:lnTo>
                  <a:lnTo>
                    <a:pt x="254675" y="373019"/>
                  </a:lnTo>
                  <a:lnTo>
                    <a:pt x="254679" y="277670"/>
                  </a:lnTo>
                  <a:lnTo>
                    <a:pt x="254680" y="181759"/>
                  </a:lnTo>
                  <a:lnTo>
                    <a:pt x="254673" y="136834"/>
                  </a:lnTo>
                  <a:lnTo>
                    <a:pt x="257044" y="121189"/>
                  </a:lnTo>
                  <a:lnTo>
                    <a:pt x="293913" y="60484"/>
                  </a:lnTo>
                  <a:lnTo>
                    <a:pt x="336994" y="28883"/>
                  </a:lnTo>
                  <a:lnTo>
                    <a:pt x="402227" y="5421"/>
                  </a:lnTo>
                  <a:lnTo>
                    <a:pt x="453395" y="441"/>
                  </a:lnTo>
                  <a:lnTo>
                    <a:pt x="507255" y="3721"/>
                  </a:lnTo>
                  <a:lnTo>
                    <a:pt x="555867" y="11366"/>
                  </a:lnTo>
                  <a:lnTo>
                    <a:pt x="591294" y="19484"/>
                  </a:lnTo>
                  <a:lnTo>
                    <a:pt x="585014" y="41891"/>
                  </a:lnTo>
                  <a:lnTo>
                    <a:pt x="576438" y="70224"/>
                  </a:lnTo>
                  <a:lnTo>
                    <a:pt x="568871" y="94525"/>
                  </a:lnTo>
                  <a:lnTo>
                    <a:pt x="565614" y="104839"/>
                  </a:lnTo>
                  <a:lnTo>
                    <a:pt x="555383" y="102826"/>
                  </a:lnTo>
                  <a:lnTo>
                    <a:pt x="531235" y="99072"/>
                  </a:lnTo>
                  <a:lnTo>
                    <a:pt x="480460" y="100048"/>
                  </a:lnTo>
                  <a:lnTo>
                    <a:pt x="449081" y="125114"/>
                  </a:lnTo>
                  <a:lnTo>
                    <a:pt x="442803" y="197706"/>
                  </a:lnTo>
                  <a:lnTo>
                    <a:pt x="486215" y="197706"/>
                  </a:lnTo>
                  <a:lnTo>
                    <a:pt x="522359" y="197706"/>
                  </a:lnTo>
                  <a:lnTo>
                    <a:pt x="547088" y="197706"/>
                  </a:lnTo>
                  <a:lnTo>
                    <a:pt x="556253" y="197706"/>
                  </a:lnTo>
                  <a:lnTo>
                    <a:pt x="556686" y="237174"/>
                  </a:lnTo>
                  <a:lnTo>
                    <a:pt x="568382" y="226752"/>
                  </a:lnTo>
                  <a:lnTo>
                    <a:pt x="602827" y="203324"/>
                  </a:lnTo>
                  <a:lnTo>
                    <a:pt x="659052" y="178652"/>
                  </a:lnTo>
                  <a:lnTo>
                    <a:pt x="736090" y="164495"/>
                  </a:lnTo>
                  <a:lnTo>
                    <a:pt x="790674" y="166083"/>
                  </a:lnTo>
                  <a:lnTo>
                    <a:pt x="839803" y="176452"/>
                  </a:lnTo>
                  <a:lnTo>
                    <a:pt x="882719" y="194235"/>
                  </a:lnTo>
                  <a:lnTo>
                    <a:pt x="918667" y="218065"/>
                  </a:lnTo>
                  <a:lnTo>
                    <a:pt x="946891" y="246575"/>
                  </a:lnTo>
                  <a:lnTo>
                    <a:pt x="983263" y="326526"/>
                  </a:lnTo>
                  <a:lnTo>
                    <a:pt x="989407" y="367503"/>
                  </a:lnTo>
                  <a:lnTo>
                    <a:pt x="989696" y="398392"/>
                  </a:lnTo>
                  <a:lnTo>
                    <a:pt x="988763" y="416257"/>
                  </a:lnTo>
                  <a:lnTo>
                    <a:pt x="921510" y="416257"/>
                  </a:lnTo>
                  <a:lnTo>
                    <a:pt x="819411" y="416257"/>
                  </a:lnTo>
                  <a:lnTo>
                    <a:pt x="726130" y="416257"/>
                  </a:lnTo>
                  <a:lnTo>
                    <a:pt x="685333" y="416257"/>
                  </a:lnTo>
                </a:path>
                <a:path w="1215389" h="624840">
                  <a:moveTo>
                    <a:pt x="443445" y="427328"/>
                  </a:moveTo>
                  <a:lnTo>
                    <a:pt x="443445" y="289506"/>
                  </a:lnTo>
                  <a:lnTo>
                    <a:pt x="516073" y="289506"/>
                  </a:lnTo>
                  <a:lnTo>
                    <a:pt x="508393" y="305437"/>
                  </a:lnTo>
                  <a:lnTo>
                    <a:pt x="495704" y="348446"/>
                  </a:lnTo>
                  <a:lnTo>
                    <a:pt x="493533" y="411354"/>
                  </a:lnTo>
                  <a:lnTo>
                    <a:pt x="517404" y="486985"/>
                  </a:lnTo>
                  <a:lnTo>
                    <a:pt x="559189" y="544756"/>
                  </a:lnTo>
                  <a:lnTo>
                    <a:pt x="607265" y="584368"/>
                  </a:lnTo>
                  <a:lnTo>
                    <a:pt x="653273" y="608820"/>
                  </a:lnTo>
                  <a:lnTo>
                    <a:pt x="688854" y="621111"/>
                  </a:lnTo>
                  <a:lnTo>
                    <a:pt x="705650" y="624238"/>
                  </a:lnTo>
                </a:path>
                <a:path w="1215389" h="624840">
                  <a:moveTo>
                    <a:pt x="794148" y="164565"/>
                  </a:moveTo>
                  <a:lnTo>
                    <a:pt x="802440" y="116908"/>
                  </a:lnTo>
                  <a:lnTo>
                    <a:pt x="828411" y="73170"/>
                  </a:lnTo>
                  <a:lnTo>
                    <a:pt x="882805" y="30231"/>
                  </a:lnTo>
                  <a:lnTo>
                    <a:pt x="938286" y="8833"/>
                  </a:lnTo>
                  <a:lnTo>
                    <a:pt x="995108" y="0"/>
                  </a:lnTo>
                  <a:lnTo>
                    <a:pt x="1048719" y="188"/>
                  </a:lnTo>
                  <a:lnTo>
                    <a:pt x="1094568" y="5859"/>
                  </a:lnTo>
                  <a:lnTo>
                    <a:pt x="1128104" y="13471"/>
                  </a:lnTo>
                  <a:lnTo>
                    <a:pt x="1144774" y="19484"/>
                  </a:lnTo>
                  <a:lnTo>
                    <a:pt x="1137598" y="45592"/>
                  </a:lnTo>
                  <a:lnTo>
                    <a:pt x="1129661" y="74220"/>
                  </a:lnTo>
                  <a:lnTo>
                    <a:pt x="1123234" y="97307"/>
                  </a:lnTo>
                  <a:lnTo>
                    <a:pt x="1120587" y="106794"/>
                  </a:lnTo>
                  <a:lnTo>
                    <a:pt x="1107566" y="104079"/>
                  </a:lnTo>
                  <a:lnTo>
                    <a:pt x="1077127" y="100238"/>
                  </a:lnTo>
                  <a:lnTo>
                    <a:pt x="1042210" y="101729"/>
                  </a:lnTo>
                  <a:lnTo>
                    <a:pt x="1015752" y="115009"/>
                  </a:lnTo>
                  <a:lnTo>
                    <a:pt x="1008663" y="128162"/>
                  </a:lnTo>
                  <a:lnTo>
                    <a:pt x="1004466" y="149104"/>
                  </a:lnTo>
                  <a:lnTo>
                    <a:pt x="1008625" y="174017"/>
                  </a:lnTo>
                  <a:lnTo>
                    <a:pt x="1026606" y="199087"/>
                  </a:lnTo>
                  <a:lnTo>
                    <a:pt x="1066951" y="234548"/>
                  </a:lnTo>
                  <a:lnTo>
                    <a:pt x="1108418" y="270787"/>
                  </a:lnTo>
                  <a:lnTo>
                    <a:pt x="1143346" y="302480"/>
                  </a:lnTo>
                  <a:lnTo>
                    <a:pt x="1164076" y="324303"/>
                  </a:lnTo>
                  <a:lnTo>
                    <a:pt x="1178160" y="342017"/>
                  </a:lnTo>
                  <a:lnTo>
                    <a:pt x="1194815" y="365004"/>
                  </a:lnTo>
                  <a:lnTo>
                    <a:pt x="1208881" y="393396"/>
                  </a:lnTo>
                  <a:lnTo>
                    <a:pt x="1215199" y="427328"/>
                  </a:lnTo>
                </a:path>
              </a:pathLst>
            </a:custGeom>
            <a:ln w="22134">
              <a:solidFill>
                <a:srgbClr val="244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2056" y="975106"/>
              <a:ext cx="136309" cy="116854"/>
            </a:xfrm>
            <a:prstGeom prst="rect">
              <a:avLst/>
            </a:prstGeom>
          </p:spPr>
        </p:pic>
      </p:grpSp>
      <p:sp>
        <p:nvSpPr>
          <p:cNvPr id="28" name="object 4">
            <a:extLst>
              <a:ext uri="{FF2B5EF4-FFF2-40B4-BE49-F238E27FC236}">
                <a16:creationId xmlns:a16="http://schemas.microsoft.com/office/drawing/2014/main" id="{6F6380D0-D71E-0005-A767-1B916F840648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31" name="object 6">
            <a:extLst>
              <a:ext uri="{FF2B5EF4-FFF2-40B4-BE49-F238E27FC236}">
                <a16:creationId xmlns:a16="http://schemas.microsoft.com/office/drawing/2014/main" id="{D8FCB6F3-87CB-47A7-D9C2-B6C23C36105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01732" y="0"/>
            <a:ext cx="1133604" cy="1287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454" y="181502"/>
            <a:ext cx="9174183" cy="798658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dirty="0"/>
              <a:t>So</a:t>
            </a:r>
            <a:r>
              <a:rPr spc="-19" dirty="0"/>
              <a:t> </a:t>
            </a:r>
            <a:r>
              <a:rPr dirty="0"/>
              <a:t>haben</a:t>
            </a:r>
            <a:r>
              <a:rPr spc="-19" dirty="0"/>
              <a:t> </a:t>
            </a:r>
            <a:r>
              <a:rPr dirty="0"/>
              <a:t>wir</a:t>
            </a:r>
            <a:r>
              <a:rPr spc="-13" dirty="0"/>
              <a:t> </a:t>
            </a:r>
            <a:r>
              <a:rPr dirty="0"/>
              <a:t>die</a:t>
            </a:r>
            <a:r>
              <a:rPr spc="-19" dirty="0"/>
              <a:t> </a:t>
            </a:r>
            <a:r>
              <a:rPr dirty="0"/>
              <a:t>Menschen</a:t>
            </a:r>
            <a:r>
              <a:rPr spc="-13" dirty="0"/>
              <a:t> gefragt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454" y="2194473"/>
            <a:ext cx="8217058" cy="4555577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33543">
              <a:spcBef>
                <a:spcPts val="126"/>
              </a:spcBef>
            </a:pP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Befragung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 err="1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5" b="1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 err="1">
                <a:solidFill>
                  <a:srgbClr val="231F20"/>
                </a:solidFill>
                <a:latin typeface="Calibri"/>
                <a:cs typeface="Calibri"/>
              </a:rPr>
              <a:t>Behinderung</a:t>
            </a:r>
            <a:r>
              <a:rPr lang="de-DE" sz="2515" b="1" spc="-13" dirty="0">
                <a:solidFill>
                  <a:srgbClr val="231F20"/>
                </a:solidFill>
                <a:latin typeface="Calibri"/>
                <a:cs typeface="Calibri"/>
              </a:rPr>
              <a:t>en</a:t>
            </a:r>
            <a:endParaRPr sz="2515" dirty="0">
              <a:latin typeface="Calibri"/>
              <a:cs typeface="Calibri"/>
            </a:endParaRPr>
          </a:p>
          <a:p>
            <a:pPr marL="33543">
              <a:spcBef>
                <a:spcPts val="50"/>
              </a:spcBef>
            </a:pPr>
            <a:r>
              <a:rPr lang="de-DE" sz="2515" dirty="0">
                <a:solidFill>
                  <a:srgbClr val="231F20"/>
                </a:solidFill>
                <a:latin typeface="Calibri"/>
                <a:cs typeface="Calibri"/>
              </a:rPr>
              <a:t>Jede Person einzeln </a:t>
            </a:r>
            <a:r>
              <a:rPr sz="2515" dirty="0" err="1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einem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Fragebogen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Leichter</a:t>
            </a:r>
            <a:r>
              <a:rPr sz="2515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Sprache.</a:t>
            </a:r>
            <a:endParaRPr sz="2515" dirty="0">
              <a:latin typeface="Calibri"/>
              <a:cs typeface="Calibri"/>
            </a:endParaRPr>
          </a:p>
          <a:p>
            <a:pPr marL="33543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Gruppen-Gesprächen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Wohnheimen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 err="1">
                <a:solidFill>
                  <a:srgbClr val="231F20"/>
                </a:solidFill>
                <a:latin typeface="Calibri"/>
                <a:cs typeface="Calibri"/>
              </a:rPr>
              <a:t>Werkstätten</a:t>
            </a:r>
            <a:r>
              <a:rPr lang="de-DE" sz="2515" spc="-13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51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15" dirty="0">
              <a:latin typeface="Calibri"/>
              <a:cs typeface="Calibri"/>
            </a:endParaRPr>
          </a:p>
          <a:p>
            <a:pPr>
              <a:spcBef>
                <a:spcPts val="577"/>
              </a:spcBef>
            </a:pPr>
            <a:endParaRPr sz="2515" dirty="0">
              <a:latin typeface="Calibri"/>
              <a:cs typeface="Calibri"/>
            </a:endParaRPr>
          </a:p>
          <a:p>
            <a:pPr marL="43925"/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Befragung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Betreuer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Betreuerinnen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der</a:t>
            </a:r>
            <a:r>
              <a:rPr sz="2515" b="1" spc="-6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Leitung</a:t>
            </a:r>
            <a:endParaRPr sz="2515" dirty="0">
              <a:latin typeface="Calibri"/>
              <a:cs typeface="Calibri"/>
            </a:endParaRPr>
          </a:p>
          <a:p>
            <a:pPr marL="43925">
              <a:spcBef>
                <a:spcPts val="50"/>
              </a:spcBef>
            </a:pP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Gruppen-Gesprächen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Wohnheimen</a:t>
            </a:r>
            <a:r>
              <a:rPr sz="2515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spc="-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spc="-13" dirty="0">
                <a:solidFill>
                  <a:srgbClr val="231F20"/>
                </a:solidFill>
                <a:latin typeface="Calibri"/>
                <a:cs typeface="Calibri"/>
              </a:rPr>
              <a:t>Werkstätten.</a:t>
            </a:r>
            <a:endParaRPr sz="251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15" dirty="0">
              <a:latin typeface="Calibri"/>
              <a:cs typeface="Calibri"/>
            </a:endParaRPr>
          </a:p>
          <a:p>
            <a:pPr>
              <a:spcBef>
                <a:spcPts val="1207"/>
              </a:spcBef>
            </a:pPr>
            <a:endParaRPr sz="2515" dirty="0">
              <a:latin typeface="Calibri"/>
              <a:cs typeface="Calibri"/>
            </a:endParaRPr>
          </a:p>
          <a:p>
            <a:pPr marL="15973"/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Gespräche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mit</a:t>
            </a:r>
            <a:r>
              <a:rPr sz="2515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die</a:t>
            </a:r>
            <a:r>
              <a:rPr sz="2515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viel</a:t>
            </a:r>
            <a:r>
              <a:rPr sz="2515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wissen.</a:t>
            </a:r>
            <a:endParaRPr sz="2515" dirty="0">
              <a:latin typeface="Calibri"/>
              <a:cs typeface="Calibri"/>
            </a:endParaRPr>
          </a:p>
          <a:p>
            <a:pPr marL="15973">
              <a:spcBef>
                <a:spcPts val="50"/>
              </a:spcBef>
            </a:pP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Über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Gewalt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2515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wie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man</a:t>
            </a:r>
            <a:r>
              <a:rPr sz="2515" b="1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dirty="0">
                <a:solidFill>
                  <a:srgbClr val="231F20"/>
                </a:solidFill>
                <a:latin typeface="Calibri"/>
                <a:cs typeface="Calibri"/>
              </a:rPr>
              <a:t>Menschen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schützen</a:t>
            </a:r>
            <a:r>
              <a:rPr sz="2515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15" b="1" spc="-13" dirty="0">
                <a:solidFill>
                  <a:srgbClr val="231F20"/>
                </a:solidFill>
                <a:latin typeface="Calibri"/>
                <a:cs typeface="Calibri"/>
              </a:rPr>
              <a:t>kann.</a:t>
            </a:r>
            <a:endParaRPr sz="2515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0120" y="2438600"/>
            <a:ext cx="2077144" cy="11700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3940" y="4511111"/>
            <a:ext cx="1955487" cy="222026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-1" y="1114474"/>
            <a:ext cx="13433425" cy="161329"/>
          </a:xfrm>
          <a:custGeom>
            <a:avLst/>
            <a:gdLst/>
            <a:ahLst/>
            <a:cxnLst/>
            <a:rect l="l" t="t" r="r" b="b"/>
            <a:pathLst>
              <a:path w="10680700" h="128269">
                <a:moveTo>
                  <a:pt x="8500900" y="90170"/>
                </a:moveTo>
                <a:lnTo>
                  <a:pt x="4889253" y="90170"/>
                </a:lnTo>
                <a:lnTo>
                  <a:pt x="4946658" y="92710"/>
                </a:lnTo>
                <a:lnTo>
                  <a:pt x="4996220" y="97790"/>
                </a:lnTo>
                <a:lnTo>
                  <a:pt x="5036011" y="106680"/>
                </a:lnTo>
                <a:lnTo>
                  <a:pt x="5063060" y="113030"/>
                </a:lnTo>
                <a:lnTo>
                  <a:pt x="5096724" y="118110"/>
                </a:lnTo>
                <a:lnTo>
                  <a:pt x="5136294" y="121920"/>
                </a:lnTo>
                <a:lnTo>
                  <a:pt x="5181061" y="125730"/>
                </a:lnTo>
                <a:lnTo>
                  <a:pt x="5283350" y="128270"/>
                </a:lnTo>
                <a:lnTo>
                  <a:pt x="5458042" y="128270"/>
                </a:lnTo>
                <a:lnTo>
                  <a:pt x="5519105" y="127000"/>
                </a:lnTo>
                <a:lnTo>
                  <a:pt x="5580404" y="124460"/>
                </a:lnTo>
                <a:lnTo>
                  <a:pt x="5641229" y="123190"/>
                </a:lnTo>
                <a:lnTo>
                  <a:pt x="5977726" y="107950"/>
                </a:lnTo>
                <a:lnTo>
                  <a:pt x="5996189" y="106680"/>
                </a:lnTo>
                <a:lnTo>
                  <a:pt x="6099234" y="104140"/>
                </a:lnTo>
                <a:lnTo>
                  <a:pt x="6646461" y="104140"/>
                </a:lnTo>
                <a:lnTo>
                  <a:pt x="6708996" y="100330"/>
                </a:lnTo>
                <a:lnTo>
                  <a:pt x="6745837" y="99060"/>
                </a:lnTo>
                <a:lnTo>
                  <a:pt x="6782361" y="96520"/>
                </a:lnTo>
                <a:lnTo>
                  <a:pt x="6818688" y="95250"/>
                </a:lnTo>
                <a:lnTo>
                  <a:pt x="6915753" y="95250"/>
                </a:lnTo>
                <a:lnTo>
                  <a:pt x="6995397" y="91440"/>
                </a:lnTo>
                <a:lnTo>
                  <a:pt x="8452641" y="91440"/>
                </a:lnTo>
                <a:lnTo>
                  <a:pt x="8500900" y="90170"/>
                </a:lnTo>
                <a:close/>
              </a:path>
              <a:path w="10680700" h="128269">
                <a:moveTo>
                  <a:pt x="2824217" y="125730"/>
                </a:moveTo>
                <a:lnTo>
                  <a:pt x="2705069" y="125730"/>
                </a:lnTo>
                <a:lnTo>
                  <a:pt x="2766452" y="127000"/>
                </a:lnTo>
                <a:lnTo>
                  <a:pt x="2824217" y="125730"/>
                </a:lnTo>
                <a:close/>
              </a:path>
              <a:path w="10680700" h="128269">
                <a:moveTo>
                  <a:pt x="3327889" y="95250"/>
                </a:moveTo>
                <a:lnTo>
                  <a:pt x="2092568" y="95250"/>
                </a:lnTo>
                <a:lnTo>
                  <a:pt x="2136464" y="96520"/>
                </a:lnTo>
                <a:lnTo>
                  <a:pt x="2188962" y="100330"/>
                </a:lnTo>
                <a:lnTo>
                  <a:pt x="2288165" y="110490"/>
                </a:lnTo>
                <a:lnTo>
                  <a:pt x="2326810" y="113030"/>
                </a:lnTo>
                <a:lnTo>
                  <a:pt x="2526575" y="123190"/>
                </a:lnTo>
                <a:lnTo>
                  <a:pt x="2644181" y="125730"/>
                </a:lnTo>
                <a:lnTo>
                  <a:pt x="2881294" y="125730"/>
                </a:lnTo>
                <a:lnTo>
                  <a:pt x="2991146" y="123190"/>
                </a:lnTo>
                <a:lnTo>
                  <a:pt x="3091530" y="118110"/>
                </a:lnTo>
                <a:lnTo>
                  <a:pt x="3177967" y="110490"/>
                </a:lnTo>
                <a:lnTo>
                  <a:pt x="3262500" y="100330"/>
                </a:lnTo>
                <a:lnTo>
                  <a:pt x="3327889" y="95250"/>
                </a:lnTo>
                <a:close/>
              </a:path>
              <a:path w="10680700" h="128269">
                <a:moveTo>
                  <a:pt x="9388690" y="92710"/>
                </a:moveTo>
                <a:lnTo>
                  <a:pt x="8674098" y="92710"/>
                </a:lnTo>
                <a:lnTo>
                  <a:pt x="8700110" y="95250"/>
                </a:lnTo>
                <a:lnTo>
                  <a:pt x="8775893" y="106680"/>
                </a:lnTo>
                <a:lnTo>
                  <a:pt x="8829325" y="115570"/>
                </a:lnTo>
                <a:lnTo>
                  <a:pt x="8880226" y="120650"/>
                </a:lnTo>
                <a:lnTo>
                  <a:pt x="8929096" y="123190"/>
                </a:lnTo>
                <a:lnTo>
                  <a:pt x="8976435" y="123190"/>
                </a:lnTo>
                <a:lnTo>
                  <a:pt x="9022744" y="121920"/>
                </a:lnTo>
                <a:lnTo>
                  <a:pt x="9114272" y="114300"/>
                </a:lnTo>
                <a:lnTo>
                  <a:pt x="9203036" y="104140"/>
                </a:lnTo>
                <a:lnTo>
                  <a:pt x="9292022" y="96520"/>
                </a:lnTo>
                <a:lnTo>
                  <a:pt x="9339210" y="93980"/>
                </a:lnTo>
                <a:lnTo>
                  <a:pt x="9388690" y="92710"/>
                </a:lnTo>
                <a:close/>
              </a:path>
              <a:path w="10680700" h="128269">
                <a:moveTo>
                  <a:pt x="2051956" y="97790"/>
                </a:moveTo>
                <a:lnTo>
                  <a:pt x="1359524" y="97790"/>
                </a:lnTo>
                <a:lnTo>
                  <a:pt x="1411496" y="99060"/>
                </a:lnTo>
                <a:lnTo>
                  <a:pt x="1501686" y="106680"/>
                </a:lnTo>
                <a:lnTo>
                  <a:pt x="1569084" y="114300"/>
                </a:lnTo>
                <a:lnTo>
                  <a:pt x="1622255" y="118110"/>
                </a:lnTo>
                <a:lnTo>
                  <a:pt x="1666495" y="119380"/>
                </a:lnTo>
                <a:lnTo>
                  <a:pt x="1749376" y="114300"/>
                </a:lnTo>
                <a:lnTo>
                  <a:pt x="1776362" y="111760"/>
                </a:lnTo>
                <a:lnTo>
                  <a:pt x="1806546" y="110490"/>
                </a:lnTo>
                <a:lnTo>
                  <a:pt x="1840826" y="107950"/>
                </a:lnTo>
                <a:lnTo>
                  <a:pt x="1953148" y="104140"/>
                </a:lnTo>
                <a:lnTo>
                  <a:pt x="1982850" y="101600"/>
                </a:lnTo>
                <a:lnTo>
                  <a:pt x="2009315" y="100330"/>
                </a:lnTo>
                <a:lnTo>
                  <a:pt x="2051956" y="97790"/>
                </a:lnTo>
                <a:close/>
              </a:path>
              <a:path w="10680700" h="128269">
                <a:moveTo>
                  <a:pt x="10448277" y="87630"/>
                </a:moveTo>
                <a:lnTo>
                  <a:pt x="3513847" y="87630"/>
                </a:lnTo>
                <a:lnTo>
                  <a:pt x="3565806" y="88900"/>
                </a:lnTo>
                <a:lnTo>
                  <a:pt x="8597149" y="88900"/>
                </a:lnTo>
                <a:lnTo>
                  <a:pt x="8614807" y="91440"/>
                </a:lnTo>
                <a:lnTo>
                  <a:pt x="8632998" y="92710"/>
                </a:lnTo>
                <a:lnTo>
                  <a:pt x="9440834" y="92710"/>
                </a:lnTo>
                <a:lnTo>
                  <a:pt x="9496015" y="95250"/>
                </a:lnTo>
                <a:lnTo>
                  <a:pt x="9554606" y="99060"/>
                </a:lnTo>
                <a:lnTo>
                  <a:pt x="9666241" y="113030"/>
                </a:lnTo>
                <a:lnTo>
                  <a:pt x="9715103" y="116840"/>
                </a:lnTo>
                <a:lnTo>
                  <a:pt x="9812446" y="119380"/>
                </a:lnTo>
                <a:lnTo>
                  <a:pt x="9910644" y="116840"/>
                </a:lnTo>
                <a:lnTo>
                  <a:pt x="9960575" y="114300"/>
                </a:lnTo>
                <a:lnTo>
                  <a:pt x="10063128" y="106680"/>
                </a:lnTo>
                <a:lnTo>
                  <a:pt x="10116158" y="101600"/>
                </a:lnTo>
                <a:lnTo>
                  <a:pt x="10231842" y="99060"/>
                </a:lnTo>
                <a:lnTo>
                  <a:pt x="10448277" y="87630"/>
                </a:lnTo>
                <a:close/>
              </a:path>
              <a:path w="10680700" h="128269">
                <a:moveTo>
                  <a:pt x="8428635" y="92710"/>
                </a:moveTo>
                <a:lnTo>
                  <a:pt x="7805659" y="92710"/>
                </a:lnTo>
                <a:lnTo>
                  <a:pt x="7853914" y="93980"/>
                </a:lnTo>
                <a:lnTo>
                  <a:pt x="7897116" y="99060"/>
                </a:lnTo>
                <a:lnTo>
                  <a:pt x="7934435" y="106680"/>
                </a:lnTo>
                <a:lnTo>
                  <a:pt x="7967970" y="113030"/>
                </a:lnTo>
                <a:lnTo>
                  <a:pt x="8006961" y="116840"/>
                </a:lnTo>
                <a:lnTo>
                  <a:pt x="8050862" y="118110"/>
                </a:lnTo>
                <a:lnTo>
                  <a:pt x="8099129" y="116840"/>
                </a:lnTo>
                <a:lnTo>
                  <a:pt x="8151217" y="114300"/>
                </a:lnTo>
                <a:lnTo>
                  <a:pt x="8206580" y="110490"/>
                </a:lnTo>
                <a:lnTo>
                  <a:pt x="8404628" y="93980"/>
                </a:lnTo>
                <a:lnTo>
                  <a:pt x="8428635" y="92710"/>
                </a:lnTo>
                <a:close/>
              </a:path>
              <a:path w="10680700" h="128269">
                <a:moveTo>
                  <a:pt x="8452641" y="91440"/>
                </a:moveTo>
                <a:lnTo>
                  <a:pt x="6995397" y="91440"/>
                </a:lnTo>
                <a:lnTo>
                  <a:pt x="7100369" y="96520"/>
                </a:lnTo>
                <a:lnTo>
                  <a:pt x="7155077" y="100330"/>
                </a:lnTo>
                <a:lnTo>
                  <a:pt x="7211686" y="106680"/>
                </a:lnTo>
                <a:lnTo>
                  <a:pt x="7258918" y="110490"/>
                </a:lnTo>
                <a:lnTo>
                  <a:pt x="7308827" y="113030"/>
                </a:lnTo>
                <a:lnTo>
                  <a:pt x="7360845" y="113030"/>
                </a:lnTo>
                <a:lnTo>
                  <a:pt x="7414406" y="111760"/>
                </a:lnTo>
                <a:lnTo>
                  <a:pt x="7468941" y="109220"/>
                </a:lnTo>
                <a:lnTo>
                  <a:pt x="7638853" y="97790"/>
                </a:lnTo>
                <a:lnTo>
                  <a:pt x="7753177" y="92710"/>
                </a:lnTo>
                <a:lnTo>
                  <a:pt x="8428635" y="92710"/>
                </a:lnTo>
                <a:lnTo>
                  <a:pt x="8452641" y="91440"/>
                </a:lnTo>
                <a:close/>
              </a:path>
              <a:path w="10680700" h="128269">
                <a:moveTo>
                  <a:pt x="8549160" y="88900"/>
                </a:moveTo>
                <a:lnTo>
                  <a:pt x="3618249" y="88900"/>
                </a:lnTo>
                <a:lnTo>
                  <a:pt x="3671047" y="91440"/>
                </a:lnTo>
                <a:lnTo>
                  <a:pt x="3724099" y="92710"/>
                </a:lnTo>
                <a:lnTo>
                  <a:pt x="3777305" y="96520"/>
                </a:lnTo>
                <a:lnTo>
                  <a:pt x="3830563" y="99060"/>
                </a:lnTo>
                <a:lnTo>
                  <a:pt x="3936833" y="106680"/>
                </a:lnTo>
                <a:lnTo>
                  <a:pt x="4009795" y="110490"/>
                </a:lnTo>
                <a:lnTo>
                  <a:pt x="4068667" y="111760"/>
                </a:lnTo>
                <a:lnTo>
                  <a:pt x="4116084" y="110490"/>
                </a:lnTo>
                <a:lnTo>
                  <a:pt x="4154682" y="107950"/>
                </a:lnTo>
                <a:lnTo>
                  <a:pt x="4216830" y="102870"/>
                </a:lnTo>
                <a:lnTo>
                  <a:pt x="4245680" y="101600"/>
                </a:lnTo>
                <a:lnTo>
                  <a:pt x="4587897" y="101600"/>
                </a:lnTo>
                <a:lnTo>
                  <a:pt x="4666199" y="96520"/>
                </a:lnTo>
                <a:lnTo>
                  <a:pt x="4705778" y="95250"/>
                </a:lnTo>
                <a:lnTo>
                  <a:pt x="4745170" y="92710"/>
                </a:lnTo>
                <a:lnTo>
                  <a:pt x="4785831" y="92710"/>
                </a:lnTo>
                <a:lnTo>
                  <a:pt x="4805957" y="91440"/>
                </a:lnTo>
                <a:lnTo>
                  <a:pt x="4825936" y="91440"/>
                </a:lnTo>
                <a:lnTo>
                  <a:pt x="4889253" y="90170"/>
                </a:lnTo>
                <a:lnTo>
                  <a:pt x="8500900" y="90170"/>
                </a:lnTo>
                <a:lnTo>
                  <a:pt x="8549160" y="88900"/>
                </a:lnTo>
                <a:close/>
              </a:path>
              <a:path w="10680700" h="128269">
                <a:moveTo>
                  <a:pt x="4587897" y="101600"/>
                </a:moveTo>
                <a:lnTo>
                  <a:pt x="4245680" y="101600"/>
                </a:lnTo>
                <a:lnTo>
                  <a:pt x="4276628" y="102870"/>
                </a:lnTo>
                <a:lnTo>
                  <a:pt x="4312655" y="106680"/>
                </a:lnTo>
                <a:lnTo>
                  <a:pt x="4348950" y="109220"/>
                </a:lnTo>
                <a:lnTo>
                  <a:pt x="4396759" y="110490"/>
                </a:lnTo>
                <a:lnTo>
                  <a:pt x="4453944" y="109220"/>
                </a:lnTo>
                <a:lnTo>
                  <a:pt x="4587897" y="101600"/>
                </a:lnTo>
                <a:close/>
              </a:path>
              <a:path w="10680700" h="128269">
                <a:moveTo>
                  <a:pt x="6646461" y="104140"/>
                </a:moveTo>
                <a:lnTo>
                  <a:pt x="6149188" y="104140"/>
                </a:lnTo>
                <a:lnTo>
                  <a:pt x="6198353" y="105410"/>
                </a:lnTo>
                <a:lnTo>
                  <a:pt x="6246921" y="105410"/>
                </a:lnTo>
                <a:lnTo>
                  <a:pt x="6345967" y="109220"/>
                </a:lnTo>
                <a:lnTo>
                  <a:pt x="6396841" y="109220"/>
                </a:lnTo>
                <a:lnTo>
                  <a:pt x="6447931" y="110490"/>
                </a:lnTo>
                <a:lnTo>
                  <a:pt x="6499466" y="110490"/>
                </a:lnTo>
                <a:lnTo>
                  <a:pt x="6551670" y="109220"/>
                </a:lnTo>
                <a:lnTo>
                  <a:pt x="6604772" y="106680"/>
                </a:lnTo>
                <a:lnTo>
                  <a:pt x="6646461" y="104140"/>
                </a:lnTo>
                <a:close/>
              </a:path>
              <a:path w="10680700" h="128269">
                <a:moveTo>
                  <a:pt x="975391" y="104140"/>
                </a:moveTo>
                <a:lnTo>
                  <a:pt x="562499" y="104140"/>
                </a:lnTo>
                <a:lnTo>
                  <a:pt x="712987" y="107950"/>
                </a:lnTo>
                <a:lnTo>
                  <a:pt x="816859" y="107950"/>
                </a:lnTo>
                <a:lnTo>
                  <a:pt x="975391" y="104140"/>
                </a:lnTo>
                <a:close/>
              </a:path>
              <a:path w="10680700" h="128269">
                <a:moveTo>
                  <a:pt x="354268" y="13970"/>
                </a:moveTo>
                <a:lnTo>
                  <a:pt x="257587" y="13970"/>
                </a:lnTo>
                <a:lnTo>
                  <a:pt x="207797" y="15240"/>
                </a:lnTo>
                <a:lnTo>
                  <a:pt x="54137" y="22860"/>
                </a:lnTo>
                <a:lnTo>
                  <a:pt x="0" y="26670"/>
                </a:lnTo>
                <a:lnTo>
                  <a:pt x="0" y="104140"/>
                </a:lnTo>
                <a:lnTo>
                  <a:pt x="16589" y="104140"/>
                </a:lnTo>
                <a:lnTo>
                  <a:pt x="114719" y="101600"/>
                </a:lnTo>
                <a:lnTo>
                  <a:pt x="1143632" y="101600"/>
                </a:lnTo>
                <a:lnTo>
                  <a:pt x="1195564" y="100330"/>
                </a:lnTo>
                <a:lnTo>
                  <a:pt x="1244545" y="97790"/>
                </a:lnTo>
                <a:lnTo>
                  <a:pt x="2051956" y="97790"/>
                </a:lnTo>
                <a:lnTo>
                  <a:pt x="2092568" y="95250"/>
                </a:lnTo>
                <a:lnTo>
                  <a:pt x="3327889" y="95250"/>
                </a:lnTo>
                <a:lnTo>
                  <a:pt x="3360986" y="92710"/>
                </a:lnTo>
                <a:lnTo>
                  <a:pt x="3411346" y="90170"/>
                </a:lnTo>
                <a:lnTo>
                  <a:pt x="3513847" y="87630"/>
                </a:lnTo>
                <a:lnTo>
                  <a:pt x="10448277" y="87630"/>
                </a:lnTo>
                <a:lnTo>
                  <a:pt x="10468983" y="86360"/>
                </a:lnTo>
                <a:lnTo>
                  <a:pt x="10546956" y="80010"/>
                </a:lnTo>
                <a:lnTo>
                  <a:pt x="10581796" y="78740"/>
                </a:lnTo>
                <a:lnTo>
                  <a:pt x="10680700" y="78740"/>
                </a:lnTo>
                <a:lnTo>
                  <a:pt x="10680700" y="48260"/>
                </a:lnTo>
                <a:lnTo>
                  <a:pt x="900986" y="48260"/>
                </a:lnTo>
                <a:lnTo>
                  <a:pt x="735907" y="44450"/>
                </a:lnTo>
                <a:lnTo>
                  <a:pt x="682632" y="41910"/>
                </a:lnTo>
                <a:lnTo>
                  <a:pt x="534296" y="30480"/>
                </a:lnTo>
                <a:lnTo>
                  <a:pt x="490165" y="24130"/>
                </a:lnTo>
                <a:lnTo>
                  <a:pt x="400909" y="16510"/>
                </a:lnTo>
                <a:lnTo>
                  <a:pt x="354268" y="13970"/>
                </a:lnTo>
                <a:close/>
              </a:path>
              <a:path w="10680700" h="128269">
                <a:moveTo>
                  <a:pt x="1143632" y="101600"/>
                </a:moveTo>
                <a:lnTo>
                  <a:pt x="367128" y="101600"/>
                </a:lnTo>
                <a:lnTo>
                  <a:pt x="415046" y="102870"/>
                </a:lnTo>
                <a:lnTo>
                  <a:pt x="463682" y="102870"/>
                </a:lnTo>
                <a:lnTo>
                  <a:pt x="512884" y="104140"/>
                </a:lnTo>
                <a:lnTo>
                  <a:pt x="1033019" y="104140"/>
                </a:lnTo>
                <a:lnTo>
                  <a:pt x="1143632" y="101600"/>
                </a:lnTo>
                <a:close/>
              </a:path>
              <a:path w="10680700" h="128269">
                <a:moveTo>
                  <a:pt x="10680700" y="78740"/>
                </a:moveTo>
                <a:lnTo>
                  <a:pt x="10626963" y="78740"/>
                </a:lnTo>
                <a:lnTo>
                  <a:pt x="10673382" y="80010"/>
                </a:lnTo>
                <a:lnTo>
                  <a:pt x="10680700" y="80010"/>
                </a:lnTo>
                <a:lnTo>
                  <a:pt x="10680700" y="78740"/>
                </a:lnTo>
                <a:close/>
              </a:path>
              <a:path w="10680700" h="128269">
                <a:moveTo>
                  <a:pt x="1667884" y="15240"/>
                </a:moveTo>
                <a:lnTo>
                  <a:pt x="1567106" y="15240"/>
                </a:lnTo>
                <a:lnTo>
                  <a:pt x="1521610" y="16510"/>
                </a:lnTo>
                <a:lnTo>
                  <a:pt x="1480035" y="19050"/>
                </a:lnTo>
                <a:lnTo>
                  <a:pt x="1442807" y="25400"/>
                </a:lnTo>
                <a:lnTo>
                  <a:pt x="1364338" y="34290"/>
                </a:lnTo>
                <a:lnTo>
                  <a:pt x="1239699" y="41910"/>
                </a:lnTo>
                <a:lnTo>
                  <a:pt x="984473" y="48260"/>
                </a:lnTo>
                <a:lnTo>
                  <a:pt x="10680700" y="48260"/>
                </a:lnTo>
                <a:lnTo>
                  <a:pt x="10680700" y="46990"/>
                </a:lnTo>
                <a:lnTo>
                  <a:pt x="10069662" y="46990"/>
                </a:lnTo>
                <a:lnTo>
                  <a:pt x="10022660" y="45720"/>
                </a:lnTo>
                <a:lnTo>
                  <a:pt x="9974089" y="45720"/>
                </a:lnTo>
                <a:lnTo>
                  <a:pt x="9872261" y="43180"/>
                </a:lnTo>
                <a:lnTo>
                  <a:pt x="9791622" y="39370"/>
                </a:lnTo>
                <a:lnTo>
                  <a:pt x="6817813" y="39370"/>
                </a:lnTo>
                <a:lnTo>
                  <a:pt x="6771893" y="38100"/>
                </a:lnTo>
                <a:lnTo>
                  <a:pt x="2428046" y="38100"/>
                </a:lnTo>
                <a:lnTo>
                  <a:pt x="2375747" y="36830"/>
                </a:lnTo>
                <a:lnTo>
                  <a:pt x="2323848" y="36830"/>
                </a:lnTo>
                <a:lnTo>
                  <a:pt x="2173927" y="33020"/>
                </a:lnTo>
                <a:lnTo>
                  <a:pt x="2127003" y="30480"/>
                </a:lnTo>
                <a:lnTo>
                  <a:pt x="1937800" y="24130"/>
                </a:lnTo>
                <a:lnTo>
                  <a:pt x="1897709" y="24130"/>
                </a:lnTo>
                <a:lnTo>
                  <a:pt x="1817791" y="21590"/>
                </a:lnTo>
                <a:lnTo>
                  <a:pt x="1778414" y="19050"/>
                </a:lnTo>
                <a:lnTo>
                  <a:pt x="1722177" y="17780"/>
                </a:lnTo>
                <a:lnTo>
                  <a:pt x="1667884" y="15240"/>
                </a:lnTo>
                <a:close/>
              </a:path>
              <a:path w="10680700" h="128269">
                <a:moveTo>
                  <a:pt x="10680700" y="19050"/>
                </a:moveTo>
                <a:lnTo>
                  <a:pt x="10636987" y="20320"/>
                </a:lnTo>
                <a:lnTo>
                  <a:pt x="10582494" y="22860"/>
                </a:lnTo>
                <a:lnTo>
                  <a:pt x="10524364" y="22860"/>
                </a:lnTo>
                <a:lnTo>
                  <a:pt x="10413937" y="25400"/>
                </a:lnTo>
                <a:lnTo>
                  <a:pt x="10361401" y="27940"/>
                </a:lnTo>
                <a:lnTo>
                  <a:pt x="10310491" y="31750"/>
                </a:lnTo>
                <a:lnTo>
                  <a:pt x="10261088" y="34290"/>
                </a:lnTo>
                <a:lnTo>
                  <a:pt x="10115088" y="45720"/>
                </a:lnTo>
                <a:lnTo>
                  <a:pt x="10069662" y="46990"/>
                </a:lnTo>
                <a:lnTo>
                  <a:pt x="10680700" y="46990"/>
                </a:lnTo>
                <a:lnTo>
                  <a:pt x="10680700" y="19050"/>
                </a:lnTo>
                <a:close/>
              </a:path>
              <a:path w="10680700" h="128269">
                <a:moveTo>
                  <a:pt x="9211845" y="0"/>
                </a:moveTo>
                <a:lnTo>
                  <a:pt x="9133037" y="0"/>
                </a:lnTo>
                <a:lnTo>
                  <a:pt x="9028452" y="7620"/>
                </a:lnTo>
                <a:lnTo>
                  <a:pt x="8887723" y="22860"/>
                </a:lnTo>
                <a:lnTo>
                  <a:pt x="8863754" y="24130"/>
                </a:lnTo>
                <a:lnTo>
                  <a:pt x="8801554" y="30480"/>
                </a:lnTo>
                <a:lnTo>
                  <a:pt x="8750726" y="34290"/>
                </a:lnTo>
                <a:lnTo>
                  <a:pt x="8709278" y="36830"/>
                </a:lnTo>
                <a:lnTo>
                  <a:pt x="6862013" y="36830"/>
                </a:lnTo>
                <a:lnTo>
                  <a:pt x="6817813" y="39370"/>
                </a:lnTo>
                <a:lnTo>
                  <a:pt x="9791622" y="39370"/>
                </a:lnTo>
                <a:lnTo>
                  <a:pt x="9764228" y="38100"/>
                </a:lnTo>
                <a:lnTo>
                  <a:pt x="9650037" y="30480"/>
                </a:lnTo>
                <a:lnTo>
                  <a:pt x="9590648" y="24130"/>
                </a:lnTo>
                <a:lnTo>
                  <a:pt x="9506136" y="17780"/>
                </a:lnTo>
                <a:lnTo>
                  <a:pt x="9366132" y="6350"/>
                </a:lnTo>
                <a:lnTo>
                  <a:pt x="9308396" y="2540"/>
                </a:lnTo>
                <a:lnTo>
                  <a:pt x="9211845" y="0"/>
                </a:lnTo>
                <a:close/>
              </a:path>
              <a:path w="10680700" h="128269">
                <a:moveTo>
                  <a:pt x="3123914" y="11430"/>
                </a:moveTo>
                <a:lnTo>
                  <a:pt x="3016869" y="11430"/>
                </a:lnTo>
                <a:lnTo>
                  <a:pt x="2959788" y="12700"/>
                </a:lnTo>
                <a:lnTo>
                  <a:pt x="2900639" y="15240"/>
                </a:lnTo>
                <a:lnTo>
                  <a:pt x="2839649" y="19050"/>
                </a:lnTo>
                <a:lnTo>
                  <a:pt x="2731381" y="29210"/>
                </a:lnTo>
                <a:lnTo>
                  <a:pt x="2583978" y="36830"/>
                </a:lnTo>
                <a:lnTo>
                  <a:pt x="2532499" y="38100"/>
                </a:lnTo>
                <a:lnTo>
                  <a:pt x="4696783" y="38100"/>
                </a:lnTo>
                <a:lnTo>
                  <a:pt x="4645672" y="36830"/>
                </a:lnTo>
                <a:lnTo>
                  <a:pt x="3940178" y="36830"/>
                </a:lnTo>
                <a:lnTo>
                  <a:pt x="3887658" y="35560"/>
                </a:lnTo>
                <a:lnTo>
                  <a:pt x="3829673" y="31750"/>
                </a:lnTo>
                <a:lnTo>
                  <a:pt x="3775871" y="25400"/>
                </a:lnTo>
                <a:lnTo>
                  <a:pt x="3413562" y="25400"/>
                </a:lnTo>
                <a:lnTo>
                  <a:pt x="3387575" y="24130"/>
                </a:lnTo>
                <a:lnTo>
                  <a:pt x="3376722" y="24130"/>
                </a:lnTo>
                <a:lnTo>
                  <a:pt x="3365010" y="22860"/>
                </a:lnTo>
                <a:lnTo>
                  <a:pt x="3263272" y="16510"/>
                </a:lnTo>
                <a:lnTo>
                  <a:pt x="3219951" y="15240"/>
                </a:lnTo>
                <a:lnTo>
                  <a:pt x="3173422" y="12700"/>
                </a:lnTo>
                <a:lnTo>
                  <a:pt x="3123914" y="11430"/>
                </a:lnTo>
                <a:close/>
              </a:path>
              <a:path w="10680700" h="128269">
                <a:moveTo>
                  <a:pt x="6431875" y="19050"/>
                </a:moveTo>
                <a:lnTo>
                  <a:pt x="6381118" y="19050"/>
                </a:lnTo>
                <a:lnTo>
                  <a:pt x="6334106" y="20320"/>
                </a:lnTo>
                <a:lnTo>
                  <a:pt x="6156271" y="31750"/>
                </a:lnTo>
                <a:lnTo>
                  <a:pt x="6104058" y="34290"/>
                </a:lnTo>
                <a:lnTo>
                  <a:pt x="6051588" y="35560"/>
                </a:lnTo>
                <a:lnTo>
                  <a:pt x="4785522" y="35560"/>
                </a:lnTo>
                <a:lnTo>
                  <a:pt x="4766467" y="36830"/>
                </a:lnTo>
                <a:lnTo>
                  <a:pt x="4747248" y="36830"/>
                </a:lnTo>
                <a:lnTo>
                  <a:pt x="4696783" y="38100"/>
                </a:lnTo>
                <a:lnTo>
                  <a:pt x="6771893" y="38100"/>
                </a:lnTo>
                <a:lnTo>
                  <a:pt x="6669037" y="33020"/>
                </a:lnTo>
                <a:lnTo>
                  <a:pt x="6610803" y="29210"/>
                </a:lnTo>
                <a:lnTo>
                  <a:pt x="6547164" y="24130"/>
                </a:lnTo>
                <a:lnTo>
                  <a:pt x="6431875" y="19050"/>
                </a:lnTo>
                <a:close/>
              </a:path>
              <a:path w="10680700" h="128269">
                <a:moveTo>
                  <a:pt x="4303422" y="11430"/>
                </a:moveTo>
                <a:lnTo>
                  <a:pt x="4252704" y="12700"/>
                </a:lnTo>
                <a:lnTo>
                  <a:pt x="4161117" y="20320"/>
                </a:lnTo>
                <a:lnTo>
                  <a:pt x="4076077" y="29210"/>
                </a:lnTo>
                <a:lnTo>
                  <a:pt x="4033274" y="33020"/>
                </a:lnTo>
                <a:lnTo>
                  <a:pt x="3988346" y="35560"/>
                </a:lnTo>
                <a:lnTo>
                  <a:pt x="3940178" y="36830"/>
                </a:lnTo>
                <a:lnTo>
                  <a:pt x="4645672" y="36830"/>
                </a:lnTo>
                <a:lnTo>
                  <a:pt x="4594026" y="34290"/>
                </a:lnTo>
                <a:lnTo>
                  <a:pt x="4541953" y="30480"/>
                </a:lnTo>
                <a:lnTo>
                  <a:pt x="4489563" y="24130"/>
                </a:lnTo>
                <a:lnTo>
                  <a:pt x="4359011" y="12700"/>
                </a:lnTo>
                <a:lnTo>
                  <a:pt x="4303422" y="11430"/>
                </a:lnTo>
                <a:close/>
              </a:path>
              <a:path w="10680700" h="128269">
                <a:moveTo>
                  <a:pt x="7319613" y="19050"/>
                </a:moveTo>
                <a:lnTo>
                  <a:pt x="7267743" y="19050"/>
                </a:lnTo>
                <a:lnTo>
                  <a:pt x="7213411" y="20320"/>
                </a:lnTo>
                <a:lnTo>
                  <a:pt x="7153890" y="24130"/>
                </a:lnTo>
                <a:lnTo>
                  <a:pt x="7072301" y="31750"/>
                </a:lnTo>
                <a:lnTo>
                  <a:pt x="7033801" y="34290"/>
                </a:lnTo>
                <a:lnTo>
                  <a:pt x="6996045" y="35560"/>
                </a:lnTo>
                <a:lnTo>
                  <a:pt x="6950914" y="35560"/>
                </a:lnTo>
                <a:lnTo>
                  <a:pt x="6906308" y="36830"/>
                </a:lnTo>
                <a:lnTo>
                  <a:pt x="8675222" y="36830"/>
                </a:lnTo>
                <a:lnTo>
                  <a:pt x="8636847" y="34290"/>
                </a:lnTo>
                <a:lnTo>
                  <a:pt x="8617480" y="34290"/>
                </a:lnTo>
                <a:lnTo>
                  <a:pt x="8561553" y="30480"/>
                </a:lnTo>
                <a:lnTo>
                  <a:pt x="8540508" y="27940"/>
                </a:lnTo>
                <a:lnTo>
                  <a:pt x="8516489" y="26670"/>
                </a:lnTo>
                <a:lnTo>
                  <a:pt x="8502522" y="25400"/>
                </a:lnTo>
                <a:lnTo>
                  <a:pt x="7545422" y="25400"/>
                </a:lnTo>
                <a:lnTo>
                  <a:pt x="7319613" y="19050"/>
                </a:lnTo>
                <a:close/>
              </a:path>
              <a:path w="10680700" h="128269">
                <a:moveTo>
                  <a:pt x="5204137" y="13970"/>
                </a:moveTo>
                <a:lnTo>
                  <a:pt x="5155702" y="15240"/>
                </a:lnTo>
                <a:lnTo>
                  <a:pt x="5050722" y="20320"/>
                </a:lnTo>
                <a:lnTo>
                  <a:pt x="4994593" y="24130"/>
                </a:lnTo>
                <a:lnTo>
                  <a:pt x="4953142" y="27940"/>
                </a:lnTo>
                <a:lnTo>
                  <a:pt x="4822973" y="35560"/>
                </a:lnTo>
                <a:lnTo>
                  <a:pt x="5426364" y="35560"/>
                </a:lnTo>
                <a:lnTo>
                  <a:pt x="5377958" y="31750"/>
                </a:lnTo>
                <a:lnTo>
                  <a:pt x="5331319" y="25400"/>
                </a:lnTo>
                <a:lnTo>
                  <a:pt x="5291862" y="19050"/>
                </a:lnTo>
                <a:lnTo>
                  <a:pt x="5249593" y="15240"/>
                </a:lnTo>
                <a:lnTo>
                  <a:pt x="5204137" y="13970"/>
                </a:lnTo>
                <a:close/>
              </a:path>
              <a:path w="10680700" h="128269">
                <a:moveTo>
                  <a:pt x="5838248" y="16510"/>
                </a:moveTo>
                <a:lnTo>
                  <a:pt x="5786911" y="16510"/>
                </a:lnTo>
                <a:lnTo>
                  <a:pt x="5683582" y="21590"/>
                </a:lnTo>
                <a:lnTo>
                  <a:pt x="5579356" y="30480"/>
                </a:lnTo>
                <a:lnTo>
                  <a:pt x="5527345" y="34290"/>
                </a:lnTo>
                <a:lnTo>
                  <a:pt x="5476253" y="35560"/>
                </a:lnTo>
                <a:lnTo>
                  <a:pt x="6051588" y="35560"/>
                </a:lnTo>
                <a:lnTo>
                  <a:pt x="5997199" y="31750"/>
                </a:lnTo>
                <a:lnTo>
                  <a:pt x="5939226" y="25400"/>
                </a:lnTo>
                <a:lnTo>
                  <a:pt x="5889088" y="19050"/>
                </a:lnTo>
                <a:lnTo>
                  <a:pt x="5838248" y="16510"/>
                </a:lnTo>
                <a:close/>
              </a:path>
              <a:path w="10680700" h="128269">
                <a:moveTo>
                  <a:pt x="3550983" y="7620"/>
                </a:moveTo>
                <a:lnTo>
                  <a:pt x="3513981" y="10160"/>
                </a:lnTo>
                <a:lnTo>
                  <a:pt x="3486973" y="13970"/>
                </a:lnTo>
                <a:lnTo>
                  <a:pt x="3465644" y="17780"/>
                </a:lnTo>
                <a:lnTo>
                  <a:pt x="3450385" y="21590"/>
                </a:lnTo>
                <a:lnTo>
                  <a:pt x="3433762" y="24130"/>
                </a:lnTo>
                <a:lnTo>
                  <a:pt x="3413562" y="25400"/>
                </a:lnTo>
                <a:lnTo>
                  <a:pt x="3775871" y="25400"/>
                </a:lnTo>
                <a:lnTo>
                  <a:pt x="3672233" y="13970"/>
                </a:lnTo>
                <a:lnTo>
                  <a:pt x="3602296" y="8890"/>
                </a:lnTo>
                <a:lnTo>
                  <a:pt x="3550983" y="7620"/>
                </a:lnTo>
                <a:close/>
              </a:path>
              <a:path w="10680700" h="128269">
                <a:moveTo>
                  <a:pt x="8409904" y="21590"/>
                </a:moveTo>
                <a:lnTo>
                  <a:pt x="7979887" y="21590"/>
                </a:lnTo>
                <a:lnTo>
                  <a:pt x="7928648" y="22860"/>
                </a:lnTo>
                <a:lnTo>
                  <a:pt x="7875470" y="22860"/>
                </a:lnTo>
                <a:lnTo>
                  <a:pt x="7820396" y="24130"/>
                </a:lnTo>
                <a:lnTo>
                  <a:pt x="7763468" y="24130"/>
                </a:lnTo>
                <a:lnTo>
                  <a:pt x="7700653" y="25400"/>
                </a:lnTo>
                <a:lnTo>
                  <a:pt x="8502522" y="25400"/>
                </a:lnTo>
                <a:lnTo>
                  <a:pt x="8488555" y="24130"/>
                </a:lnTo>
                <a:lnTo>
                  <a:pt x="8409904" y="21590"/>
                </a:lnTo>
                <a:close/>
              </a:path>
              <a:path w="10680700" h="128269">
                <a:moveTo>
                  <a:pt x="8315289" y="20320"/>
                </a:moveTo>
                <a:lnTo>
                  <a:pt x="8076384" y="20320"/>
                </a:lnTo>
                <a:lnTo>
                  <a:pt x="8029147" y="21590"/>
                </a:lnTo>
                <a:lnTo>
                  <a:pt x="8364540" y="21590"/>
                </a:lnTo>
                <a:lnTo>
                  <a:pt x="8315289" y="20320"/>
                </a:lnTo>
                <a:close/>
              </a:path>
            </a:pathLst>
          </a:custGeom>
          <a:solidFill>
            <a:srgbClr val="AAE1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E83FA5A-35B5-5165-F373-005F70DC7498}"/>
              </a:ext>
            </a:extLst>
          </p:cNvPr>
          <p:cNvSpPr txBox="1">
            <a:spLocks/>
          </p:cNvSpPr>
          <p:nvPr/>
        </p:nvSpPr>
        <p:spPr>
          <a:xfrm>
            <a:off x="4354512" y="7180591"/>
            <a:ext cx="6917958" cy="292744"/>
          </a:xfrm>
          <a:prstGeom prst="rect">
            <a:avLst/>
          </a:prstGeom>
        </p:spPr>
        <p:txBody>
          <a:bodyPr vert="horz" wrap="square" lIns="0" tIns="21564" rIns="0" bIns="0" rtlCol="0">
            <a:spAutoFit/>
          </a:bodyPr>
          <a:lstStyle>
            <a:defPPr>
              <a:defRPr kern="0"/>
            </a:defPPr>
            <a:lvl1pPr>
              <a:defRPr sz="1761" b="0" i="0">
                <a:solidFill>
                  <a:srgbClr val="005496"/>
                </a:solidFill>
                <a:latin typeface="Calibri"/>
                <a:cs typeface="Calibri"/>
              </a:defRPr>
            </a:lvl1pPr>
          </a:lstStyle>
          <a:p>
            <a:pPr marL="15973">
              <a:spcBef>
                <a:spcPts val="170"/>
              </a:spcBef>
            </a:pPr>
            <a:r>
              <a:rPr lang="de-DE"/>
              <a:t>Gewalt</a:t>
            </a:r>
            <a:r>
              <a:rPr lang="de-DE" spc="-25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31"/>
              <a:t>Gewalt-</a:t>
            </a:r>
            <a:r>
              <a:rPr lang="de-DE"/>
              <a:t>Schutz</a:t>
            </a:r>
            <a:r>
              <a:rPr lang="de-DE" spc="-25"/>
              <a:t> </a:t>
            </a:r>
            <a:r>
              <a:rPr lang="de-DE"/>
              <a:t>in</a:t>
            </a:r>
            <a:r>
              <a:rPr lang="de-DE" spc="-25"/>
              <a:t> </a:t>
            </a:r>
            <a:r>
              <a:rPr lang="de-DE" spc="-13"/>
              <a:t>Wohnheimen</a:t>
            </a:r>
            <a:r>
              <a:rPr lang="de-DE" spc="-19"/>
              <a:t> </a:t>
            </a:r>
            <a:r>
              <a:rPr lang="de-DE"/>
              <a:t>und</a:t>
            </a:r>
            <a:r>
              <a:rPr lang="de-DE" spc="-25"/>
              <a:t> </a:t>
            </a:r>
            <a:r>
              <a:rPr lang="de-DE" spc="-13"/>
              <a:t>Werkstätten</a:t>
            </a:r>
            <a:endParaRPr lang="de-DE" spc="-13" dirty="0"/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453A0DE4-8C5F-43D5-71DA-0D4480BE3FA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1732" y="0"/>
            <a:ext cx="1133604" cy="1287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1495</Words>
  <Application>Microsoft Office PowerPoint</Application>
  <PresentationFormat>Benutzerdefiniert</PresentationFormat>
  <Paragraphs>265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Carlito</vt:lpstr>
      <vt:lpstr>Office Theme</vt:lpstr>
      <vt:lpstr>1_Office Theme</vt:lpstr>
      <vt:lpstr>2_Office Theme</vt:lpstr>
      <vt:lpstr>Gewalt und Gewalt-Schutz    in Wohnheimen und Werkstätten</vt:lpstr>
      <vt:lpstr>Hinweis:</vt:lpstr>
      <vt:lpstr>PowerPoint-Präsentation</vt:lpstr>
      <vt:lpstr>Das haben wir gefragt</vt:lpstr>
      <vt:lpstr>Wir haben sehr viele Menschen gefragt</vt:lpstr>
      <vt:lpstr>Wir haben die Menschen gefragt</vt:lpstr>
      <vt:lpstr>Wir haben 2 große Studien gemacht</vt:lpstr>
      <vt:lpstr>Das sind wir</vt:lpstr>
      <vt:lpstr>So haben wir die Menschen gefragt</vt:lpstr>
      <vt:lpstr>Das haben wir in Wohnheimen erfahren</vt:lpstr>
      <vt:lpstr>Menschen in Wohnheimen haben viele Probleme:</vt:lpstr>
      <vt:lpstr>Es gibt verschiedene Arten von Gewalt</vt:lpstr>
      <vt:lpstr>Gewalt erfahren als Kind</vt:lpstr>
      <vt:lpstr>Gewalt erfahren als Kind</vt:lpstr>
      <vt:lpstr>PowerPoint-Präsentation</vt:lpstr>
      <vt:lpstr>PowerPoint-Präsentation</vt:lpstr>
      <vt:lpstr>PowerPoint-Präsentation</vt:lpstr>
      <vt:lpstr>Wer macht Gewalt?</vt:lpstr>
      <vt:lpstr>Wer macht Gewalt?</vt:lpstr>
      <vt:lpstr>Wer macht Gewalt?</vt:lpstr>
      <vt:lpstr>So geht es den Menschen nach Gewalt</vt:lpstr>
      <vt:lpstr>Das haben wir in den Werkstätten erfahren</vt:lpstr>
      <vt:lpstr>Gewalt in Werkstätten</vt:lpstr>
      <vt:lpstr>Sexuelle Belästigung in der Werkstatt</vt:lpstr>
      <vt:lpstr>Sexuelle Belästigung in der Werkstatt</vt:lpstr>
      <vt:lpstr>So geht es den Menschen nach sexueller Belästigung in der Werkstatt</vt:lpstr>
      <vt:lpstr>Das muss besser werden</vt:lpstr>
      <vt:lpstr>Das muss besser werden</vt:lpstr>
      <vt:lpstr>PowerPoint-Präsentation</vt:lpstr>
      <vt:lpstr>PowerPoint-Präsentation</vt:lpstr>
      <vt:lpstr>PowerPoint-Präsentation</vt:lpstr>
      <vt:lpstr>PowerPoint-Präsentation</vt:lpstr>
      <vt:lpstr>Hier gibt es Hilfe nach Gewalt</vt:lpstr>
      <vt:lpstr>Kontakt zu uns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S1-10.cdr</dc:title>
  <dc:creator>Kassing</dc:creator>
  <cp:lastModifiedBy>Kleinert, Anke</cp:lastModifiedBy>
  <cp:revision>27</cp:revision>
  <dcterms:created xsi:type="dcterms:W3CDTF">2024-05-10T12:29:58Z</dcterms:created>
  <dcterms:modified xsi:type="dcterms:W3CDTF">2024-06-19T11:45:48Z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CorelDRAW 2018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2024-05-10T00:00:00Z</vt:filetime>
  </property>
  <property fmtid="{D5CDD505-2E9C-101B-9397-08002B2CF9AE}" pid="7" name="Producer">
    <vt:lpwstr>Corel PDF Engine Version 20.0.0.633</vt:lpwstr>
  </property>
</Properties>
</file>